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5"/>
  </p:notesMasterIdLst>
  <p:sldIdLst>
    <p:sldId id="256" r:id="rId2"/>
    <p:sldId id="258" r:id="rId3"/>
    <p:sldId id="257" r:id="rId4"/>
    <p:sldId id="259" r:id="rId5"/>
    <p:sldId id="285" r:id="rId6"/>
    <p:sldId id="272" r:id="rId7"/>
    <p:sldId id="263" r:id="rId8"/>
    <p:sldId id="265" r:id="rId9"/>
    <p:sldId id="286" r:id="rId10"/>
    <p:sldId id="266" r:id="rId11"/>
    <p:sldId id="279" r:id="rId12"/>
    <p:sldId id="280" r:id="rId13"/>
    <p:sldId id="281" r:id="rId14"/>
    <p:sldId id="282" r:id="rId15"/>
    <p:sldId id="276" r:id="rId16"/>
    <p:sldId id="283" r:id="rId17"/>
    <p:sldId id="287" r:id="rId18"/>
    <p:sldId id="288" r:id="rId19"/>
    <p:sldId id="291" r:id="rId20"/>
    <p:sldId id="264" r:id="rId21"/>
    <p:sldId id="267" r:id="rId22"/>
    <p:sldId id="271" r:id="rId23"/>
    <p:sldId id="275" r:id="rId24"/>
  </p:sldIdLst>
  <p:sldSz cx="12192000" cy="68580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5281" autoAdjust="0"/>
  </p:normalViewPr>
  <p:slideViewPr>
    <p:cSldViewPr snapToGrid="0">
      <p:cViewPr varScale="1">
        <p:scale>
          <a:sx n="79" d="100"/>
          <a:sy n="79" d="100"/>
        </p:scale>
        <p:origin x="1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9.svg"/></Relationships>
</file>

<file path=ppt/diagrams/_rels/data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4.png"/><Relationship Id="rId7" Type="http://schemas.openxmlformats.org/officeDocument/2006/relationships/image" Target="../media/image35.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65.svg"/></Relationships>
</file>

<file path=ppt/diagrams/_rels/data6.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8.png"/><Relationship Id="rId7" Type="http://schemas.openxmlformats.org/officeDocument/2006/relationships/image" Target="../media/image60.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4.png"/><Relationship Id="rId7" Type="http://schemas.openxmlformats.org/officeDocument/2006/relationships/image" Target="../media/image35.png"/><Relationship Id="rId2" Type="http://schemas.openxmlformats.org/officeDocument/2006/relationships/image" Target="../media/image63.svg"/><Relationship Id="rId1" Type="http://schemas.openxmlformats.org/officeDocument/2006/relationships/image" Target="../media/image62.png"/><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6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4.svg"/><Relationship Id="rId1" Type="http://schemas.openxmlformats.org/officeDocument/2006/relationships/image" Target="../media/image73.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91FDAD-C500-4652-B805-CAA450EBDB4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C08FC69-92E4-4080-AADE-44054DCE12B1}">
      <dgm:prSet/>
      <dgm:spPr/>
      <dgm:t>
        <a:bodyPr/>
        <a:lstStyle/>
        <a:p>
          <a:pPr>
            <a:lnSpc>
              <a:spcPct val="100000"/>
            </a:lnSpc>
          </a:pPr>
          <a:r>
            <a:rPr lang="nl-NL" dirty="0" err="1"/>
            <a:t>Population</a:t>
          </a:r>
          <a:r>
            <a:rPr lang="nl-NL" dirty="0"/>
            <a:t> Health Management</a:t>
          </a:r>
          <a:endParaRPr lang="en-US" dirty="0"/>
        </a:p>
      </dgm:t>
    </dgm:pt>
    <dgm:pt modelId="{A1D9674C-D855-4069-AB68-52C9DDBC38C3}" type="parTrans" cxnId="{A37C83AB-49B3-49E9-8ABA-ADB26BF05CD0}">
      <dgm:prSet/>
      <dgm:spPr/>
      <dgm:t>
        <a:bodyPr/>
        <a:lstStyle/>
        <a:p>
          <a:endParaRPr lang="en-US"/>
        </a:p>
      </dgm:t>
    </dgm:pt>
    <dgm:pt modelId="{23401ECE-87DB-4CEF-9666-EEEFC0F05A5E}" type="sibTrans" cxnId="{A37C83AB-49B3-49E9-8ABA-ADB26BF05CD0}">
      <dgm:prSet/>
      <dgm:spPr/>
      <dgm:t>
        <a:bodyPr/>
        <a:lstStyle/>
        <a:p>
          <a:endParaRPr lang="en-US"/>
        </a:p>
      </dgm:t>
    </dgm:pt>
    <dgm:pt modelId="{A8C5A4A5-D651-411C-A5CC-4290814E6E69}">
      <dgm:prSet/>
      <dgm:spPr/>
      <dgm:t>
        <a:bodyPr/>
        <a:lstStyle/>
        <a:p>
          <a:pPr>
            <a:lnSpc>
              <a:spcPct val="100000"/>
            </a:lnSpc>
          </a:pPr>
          <a:r>
            <a:rPr lang="nl-NL"/>
            <a:t>Research process</a:t>
          </a:r>
          <a:endParaRPr lang="en-US"/>
        </a:p>
      </dgm:t>
    </dgm:pt>
    <dgm:pt modelId="{E0B4DE58-0023-4925-9EEE-D72C8B7567FC}" type="parTrans" cxnId="{A3DFFCB7-D35C-40EC-8DF4-6F2D04AFE5DC}">
      <dgm:prSet/>
      <dgm:spPr/>
      <dgm:t>
        <a:bodyPr/>
        <a:lstStyle/>
        <a:p>
          <a:endParaRPr lang="en-US"/>
        </a:p>
      </dgm:t>
    </dgm:pt>
    <dgm:pt modelId="{7143672A-8903-4EBA-A552-6EF022BDC496}" type="sibTrans" cxnId="{A3DFFCB7-D35C-40EC-8DF4-6F2D04AFE5DC}">
      <dgm:prSet/>
      <dgm:spPr/>
      <dgm:t>
        <a:bodyPr/>
        <a:lstStyle/>
        <a:p>
          <a:endParaRPr lang="en-US"/>
        </a:p>
      </dgm:t>
    </dgm:pt>
    <dgm:pt modelId="{E3D9C99B-5227-40ED-B4CC-A0E143F7D0F5}">
      <dgm:prSet/>
      <dgm:spPr/>
      <dgm:t>
        <a:bodyPr/>
        <a:lstStyle/>
        <a:p>
          <a:pPr>
            <a:lnSpc>
              <a:spcPct val="100000"/>
            </a:lnSpc>
          </a:pPr>
          <a:r>
            <a:rPr lang="nl-NL" dirty="0" err="1"/>
            <a:t>Strenghts</a:t>
          </a:r>
          <a:r>
            <a:rPr lang="nl-NL" dirty="0"/>
            <a:t> </a:t>
          </a:r>
          <a:r>
            <a:rPr lang="nl-NL" dirty="0" err="1"/>
            <a:t>and</a:t>
          </a:r>
          <a:r>
            <a:rPr lang="nl-NL" dirty="0"/>
            <a:t> </a:t>
          </a:r>
          <a:r>
            <a:rPr lang="nl-NL" dirty="0" err="1"/>
            <a:t>weaknesses</a:t>
          </a:r>
          <a:r>
            <a:rPr lang="nl-NL" dirty="0"/>
            <a:t> of </a:t>
          </a:r>
          <a:r>
            <a:rPr lang="nl-NL" dirty="0" err="1"/>
            <a:t>the</a:t>
          </a:r>
          <a:r>
            <a:rPr lang="nl-NL" dirty="0"/>
            <a:t> Central Coast</a:t>
          </a:r>
          <a:endParaRPr lang="en-US" dirty="0"/>
        </a:p>
      </dgm:t>
    </dgm:pt>
    <dgm:pt modelId="{F327EA64-6349-44AB-A745-9B222567D8F0}" type="parTrans" cxnId="{491B14A6-79C5-493F-9EAD-B30A69298071}">
      <dgm:prSet/>
      <dgm:spPr/>
      <dgm:t>
        <a:bodyPr/>
        <a:lstStyle/>
        <a:p>
          <a:endParaRPr lang="en-US"/>
        </a:p>
      </dgm:t>
    </dgm:pt>
    <dgm:pt modelId="{943175AB-CB01-4CCB-BD5A-8D65237C7C51}" type="sibTrans" cxnId="{491B14A6-79C5-493F-9EAD-B30A69298071}">
      <dgm:prSet/>
      <dgm:spPr/>
      <dgm:t>
        <a:bodyPr/>
        <a:lstStyle/>
        <a:p>
          <a:endParaRPr lang="en-US"/>
        </a:p>
      </dgm:t>
    </dgm:pt>
    <dgm:pt modelId="{B0E1485A-6699-4C96-9F20-11984486F65D}">
      <dgm:prSet/>
      <dgm:spPr/>
      <dgm:t>
        <a:bodyPr/>
        <a:lstStyle/>
        <a:p>
          <a:pPr>
            <a:lnSpc>
              <a:spcPct val="100000"/>
            </a:lnSpc>
          </a:pPr>
          <a:r>
            <a:rPr lang="nl-NL" dirty="0" err="1"/>
            <a:t>Limitations</a:t>
          </a:r>
          <a:endParaRPr lang="en-US" dirty="0"/>
        </a:p>
      </dgm:t>
    </dgm:pt>
    <dgm:pt modelId="{128C1178-6D7F-43DF-BCD1-E92151598586}" type="parTrans" cxnId="{74BB6533-AD71-49E7-9EF3-EC4944C83C61}">
      <dgm:prSet/>
      <dgm:spPr/>
      <dgm:t>
        <a:bodyPr/>
        <a:lstStyle/>
        <a:p>
          <a:endParaRPr lang="en-US"/>
        </a:p>
      </dgm:t>
    </dgm:pt>
    <dgm:pt modelId="{2E14C8FF-1E9D-4BDA-BFA7-CBCD7557366E}" type="sibTrans" cxnId="{74BB6533-AD71-49E7-9EF3-EC4944C83C61}">
      <dgm:prSet/>
      <dgm:spPr/>
      <dgm:t>
        <a:bodyPr/>
        <a:lstStyle/>
        <a:p>
          <a:endParaRPr lang="en-US"/>
        </a:p>
      </dgm:t>
    </dgm:pt>
    <dgm:pt modelId="{B0159F2D-6FA6-4401-8327-0EC7AE7DAC4D}">
      <dgm:prSet/>
      <dgm:spPr/>
      <dgm:t>
        <a:bodyPr/>
        <a:lstStyle/>
        <a:p>
          <a:pPr>
            <a:lnSpc>
              <a:spcPct val="100000"/>
            </a:lnSpc>
          </a:pPr>
          <a:r>
            <a:rPr lang="nl-NL"/>
            <a:t>Questions/discussion</a:t>
          </a:r>
          <a:endParaRPr lang="en-US"/>
        </a:p>
      </dgm:t>
    </dgm:pt>
    <dgm:pt modelId="{3F4B28A5-DE1D-4FEA-A216-402499A89120}" type="parTrans" cxnId="{8F53BBF7-330D-483D-A697-B35CD9E95DBA}">
      <dgm:prSet/>
      <dgm:spPr/>
      <dgm:t>
        <a:bodyPr/>
        <a:lstStyle/>
        <a:p>
          <a:endParaRPr lang="en-US"/>
        </a:p>
      </dgm:t>
    </dgm:pt>
    <dgm:pt modelId="{9A8053DB-DA14-4053-AFC2-76FD9F8520CA}" type="sibTrans" cxnId="{8F53BBF7-330D-483D-A697-B35CD9E95DBA}">
      <dgm:prSet/>
      <dgm:spPr/>
      <dgm:t>
        <a:bodyPr/>
        <a:lstStyle/>
        <a:p>
          <a:endParaRPr lang="en-US"/>
        </a:p>
      </dgm:t>
    </dgm:pt>
    <dgm:pt modelId="{3D5BB131-F66A-40ED-B612-2AE09C0FFA66}" type="pres">
      <dgm:prSet presAssocID="{4091FDAD-C500-4652-B805-CAA450EBDB43}" presName="root" presStyleCnt="0">
        <dgm:presLayoutVars>
          <dgm:dir/>
          <dgm:resizeHandles val="exact"/>
        </dgm:presLayoutVars>
      </dgm:prSet>
      <dgm:spPr/>
    </dgm:pt>
    <dgm:pt modelId="{201277D5-E99C-46E4-93D4-1B2449352E34}" type="pres">
      <dgm:prSet presAssocID="{BC08FC69-92E4-4080-AADE-44054DCE12B1}" presName="compNode" presStyleCnt="0"/>
      <dgm:spPr/>
    </dgm:pt>
    <dgm:pt modelId="{19F8BE6A-7503-4F6E-9B5B-44A6AA724DE7}" type="pres">
      <dgm:prSet presAssocID="{BC08FC69-92E4-4080-AADE-44054DCE12B1}" presName="bgRect" presStyleLbl="bgShp" presStyleIdx="0" presStyleCnt="5"/>
      <dgm:spPr/>
    </dgm:pt>
    <dgm:pt modelId="{2FE2F484-637D-4D1A-9889-9A8BA8F1D7F4}" type="pres">
      <dgm:prSet presAssocID="{BC08FC69-92E4-4080-AADE-44054DCE12B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nderwijs"/>
        </a:ext>
      </dgm:extLst>
    </dgm:pt>
    <dgm:pt modelId="{01522A07-ED9D-484A-974D-6E24BF4C35FC}" type="pres">
      <dgm:prSet presAssocID="{BC08FC69-92E4-4080-AADE-44054DCE12B1}" presName="spaceRect" presStyleCnt="0"/>
      <dgm:spPr/>
    </dgm:pt>
    <dgm:pt modelId="{6F9C8932-DC4F-4C26-A64C-AB643785F4E6}" type="pres">
      <dgm:prSet presAssocID="{BC08FC69-92E4-4080-AADE-44054DCE12B1}" presName="parTx" presStyleLbl="revTx" presStyleIdx="0" presStyleCnt="5">
        <dgm:presLayoutVars>
          <dgm:chMax val="0"/>
          <dgm:chPref val="0"/>
        </dgm:presLayoutVars>
      </dgm:prSet>
      <dgm:spPr/>
    </dgm:pt>
    <dgm:pt modelId="{54D40AAF-143D-42A7-867A-92839A93936B}" type="pres">
      <dgm:prSet presAssocID="{23401ECE-87DB-4CEF-9666-EEEFC0F05A5E}" presName="sibTrans" presStyleCnt="0"/>
      <dgm:spPr/>
    </dgm:pt>
    <dgm:pt modelId="{7B7BDCF2-0F70-408E-BE6F-D45AF07764B1}" type="pres">
      <dgm:prSet presAssocID="{A8C5A4A5-D651-411C-A5CC-4290814E6E69}" presName="compNode" presStyleCnt="0"/>
      <dgm:spPr/>
    </dgm:pt>
    <dgm:pt modelId="{695805F0-4007-4437-B1B3-66F4371D03DA}" type="pres">
      <dgm:prSet presAssocID="{A8C5A4A5-D651-411C-A5CC-4290814E6E69}" presName="bgRect" presStyleLbl="bgShp" presStyleIdx="1" presStyleCnt="5"/>
      <dgm:spPr/>
    </dgm:pt>
    <dgm:pt modelId="{A3CF71AF-8810-4C4E-9E1E-A94CD12404FB}" type="pres">
      <dgm:prSet presAssocID="{A8C5A4A5-D651-411C-A5CC-4290814E6E69}"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ductie"/>
        </a:ext>
      </dgm:extLst>
    </dgm:pt>
    <dgm:pt modelId="{5C15D1D2-3909-4DD8-9374-39016DC820B3}" type="pres">
      <dgm:prSet presAssocID="{A8C5A4A5-D651-411C-A5CC-4290814E6E69}" presName="spaceRect" presStyleCnt="0"/>
      <dgm:spPr/>
    </dgm:pt>
    <dgm:pt modelId="{6EF7D989-D85F-45B9-BA38-7748069B964A}" type="pres">
      <dgm:prSet presAssocID="{A8C5A4A5-D651-411C-A5CC-4290814E6E69}" presName="parTx" presStyleLbl="revTx" presStyleIdx="1" presStyleCnt="5">
        <dgm:presLayoutVars>
          <dgm:chMax val="0"/>
          <dgm:chPref val="0"/>
        </dgm:presLayoutVars>
      </dgm:prSet>
      <dgm:spPr/>
    </dgm:pt>
    <dgm:pt modelId="{99022DCB-65A1-42EA-BA35-D033B795ACDF}" type="pres">
      <dgm:prSet presAssocID="{7143672A-8903-4EBA-A552-6EF022BDC496}" presName="sibTrans" presStyleCnt="0"/>
      <dgm:spPr/>
    </dgm:pt>
    <dgm:pt modelId="{733213F8-7004-435F-A87B-913F3F8A3BB4}" type="pres">
      <dgm:prSet presAssocID="{E3D9C99B-5227-40ED-B4CC-A0E143F7D0F5}" presName="compNode" presStyleCnt="0"/>
      <dgm:spPr/>
    </dgm:pt>
    <dgm:pt modelId="{3FE8B947-8880-47BE-AFC5-AD0D2F47ABDD}" type="pres">
      <dgm:prSet presAssocID="{E3D9C99B-5227-40ED-B4CC-A0E143F7D0F5}" presName="bgRect" presStyleLbl="bgShp" presStyleIdx="2" presStyleCnt="5"/>
      <dgm:spPr/>
    </dgm:pt>
    <dgm:pt modelId="{56672120-CEFC-48EF-98FC-1C790FBFBA26}" type="pres">
      <dgm:prSet presAssocID="{E3D9C99B-5227-40ED-B4CC-A0E143F7D0F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Vragenlijst"/>
        </a:ext>
      </dgm:extLst>
    </dgm:pt>
    <dgm:pt modelId="{A18573EA-E045-4436-9F77-0119E9848F09}" type="pres">
      <dgm:prSet presAssocID="{E3D9C99B-5227-40ED-B4CC-A0E143F7D0F5}" presName="spaceRect" presStyleCnt="0"/>
      <dgm:spPr/>
    </dgm:pt>
    <dgm:pt modelId="{5B38CE13-DB4B-46E3-BD7F-463949D194EA}" type="pres">
      <dgm:prSet presAssocID="{E3D9C99B-5227-40ED-B4CC-A0E143F7D0F5}" presName="parTx" presStyleLbl="revTx" presStyleIdx="2" presStyleCnt="5">
        <dgm:presLayoutVars>
          <dgm:chMax val="0"/>
          <dgm:chPref val="0"/>
        </dgm:presLayoutVars>
      </dgm:prSet>
      <dgm:spPr/>
    </dgm:pt>
    <dgm:pt modelId="{BEF4796C-2B68-4C10-9989-588C8E52CF76}" type="pres">
      <dgm:prSet presAssocID="{943175AB-CB01-4CCB-BD5A-8D65237C7C51}" presName="sibTrans" presStyleCnt="0"/>
      <dgm:spPr/>
    </dgm:pt>
    <dgm:pt modelId="{5B029256-6F47-4161-A889-27AC9E420AEA}" type="pres">
      <dgm:prSet presAssocID="{B0E1485A-6699-4C96-9F20-11984486F65D}" presName="compNode" presStyleCnt="0"/>
      <dgm:spPr/>
    </dgm:pt>
    <dgm:pt modelId="{1E3A9123-A9D3-4CC0-9882-A2BBB6EE074E}" type="pres">
      <dgm:prSet presAssocID="{B0E1485A-6699-4C96-9F20-11984486F65D}" presName="bgRect" presStyleLbl="bgShp" presStyleIdx="3" presStyleCnt="5"/>
      <dgm:spPr/>
    </dgm:pt>
    <dgm:pt modelId="{F698A282-0497-44FC-A4BB-F49EF1430B20}" type="pres">
      <dgm:prSet presAssocID="{B0E1485A-6699-4C96-9F20-11984486F65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Aantekening"/>
        </a:ext>
      </dgm:extLst>
    </dgm:pt>
    <dgm:pt modelId="{761E7145-586F-41CC-A4B7-6FEC999865D7}" type="pres">
      <dgm:prSet presAssocID="{B0E1485A-6699-4C96-9F20-11984486F65D}" presName="spaceRect" presStyleCnt="0"/>
      <dgm:spPr/>
    </dgm:pt>
    <dgm:pt modelId="{97A6A684-C97E-4E6B-8FAF-D6D473A2627A}" type="pres">
      <dgm:prSet presAssocID="{B0E1485A-6699-4C96-9F20-11984486F65D}" presName="parTx" presStyleLbl="revTx" presStyleIdx="3" presStyleCnt="5">
        <dgm:presLayoutVars>
          <dgm:chMax val="0"/>
          <dgm:chPref val="0"/>
        </dgm:presLayoutVars>
      </dgm:prSet>
      <dgm:spPr/>
    </dgm:pt>
    <dgm:pt modelId="{59FB9613-C308-49FF-AE60-80F4A8D66D91}" type="pres">
      <dgm:prSet presAssocID="{2E14C8FF-1E9D-4BDA-BFA7-CBCD7557366E}" presName="sibTrans" presStyleCnt="0"/>
      <dgm:spPr/>
    </dgm:pt>
    <dgm:pt modelId="{BC11E5C9-2656-4780-9C22-09DAF0CA5A1A}" type="pres">
      <dgm:prSet presAssocID="{B0159F2D-6FA6-4401-8327-0EC7AE7DAC4D}" presName="compNode" presStyleCnt="0"/>
      <dgm:spPr/>
    </dgm:pt>
    <dgm:pt modelId="{272D496C-6C0B-4861-A0D9-848F8A33A8EB}" type="pres">
      <dgm:prSet presAssocID="{B0159F2D-6FA6-4401-8327-0EC7AE7DAC4D}" presName="bgRect" presStyleLbl="bgShp" presStyleIdx="4" presStyleCnt="5"/>
      <dgm:spPr/>
    </dgm:pt>
    <dgm:pt modelId="{A4E9BAF8-718F-4D9E-A61A-750B2126D903}" type="pres">
      <dgm:prSet presAssocID="{B0159F2D-6FA6-4401-8327-0EC7AE7DAC4D}"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mment"/>
        </a:ext>
      </dgm:extLst>
    </dgm:pt>
    <dgm:pt modelId="{7348D2BB-570D-4938-85FA-133DD27706B0}" type="pres">
      <dgm:prSet presAssocID="{B0159F2D-6FA6-4401-8327-0EC7AE7DAC4D}" presName="spaceRect" presStyleCnt="0"/>
      <dgm:spPr/>
    </dgm:pt>
    <dgm:pt modelId="{A8FFA0E6-15CC-456E-AA4E-56826FA0E6CE}" type="pres">
      <dgm:prSet presAssocID="{B0159F2D-6FA6-4401-8327-0EC7AE7DAC4D}" presName="parTx" presStyleLbl="revTx" presStyleIdx="4" presStyleCnt="5">
        <dgm:presLayoutVars>
          <dgm:chMax val="0"/>
          <dgm:chPref val="0"/>
        </dgm:presLayoutVars>
      </dgm:prSet>
      <dgm:spPr/>
    </dgm:pt>
  </dgm:ptLst>
  <dgm:cxnLst>
    <dgm:cxn modelId="{74BB6533-AD71-49E7-9EF3-EC4944C83C61}" srcId="{4091FDAD-C500-4652-B805-CAA450EBDB43}" destId="{B0E1485A-6699-4C96-9F20-11984486F65D}" srcOrd="3" destOrd="0" parTransId="{128C1178-6D7F-43DF-BCD1-E92151598586}" sibTransId="{2E14C8FF-1E9D-4BDA-BFA7-CBCD7557366E}"/>
    <dgm:cxn modelId="{054ADA35-7B8E-456A-B8E8-7F6B124130CE}" type="presOf" srcId="{4091FDAD-C500-4652-B805-CAA450EBDB43}" destId="{3D5BB131-F66A-40ED-B612-2AE09C0FFA66}" srcOrd="0" destOrd="0" presId="urn:microsoft.com/office/officeart/2018/2/layout/IconVerticalSolidList"/>
    <dgm:cxn modelId="{6EE3DA5D-6E67-4B10-864B-A195AB0A193E}" type="presOf" srcId="{B0159F2D-6FA6-4401-8327-0EC7AE7DAC4D}" destId="{A8FFA0E6-15CC-456E-AA4E-56826FA0E6CE}" srcOrd="0" destOrd="0" presId="urn:microsoft.com/office/officeart/2018/2/layout/IconVerticalSolidList"/>
    <dgm:cxn modelId="{C6BECF68-9517-4B17-9B5A-1FAF06E7C85D}" type="presOf" srcId="{E3D9C99B-5227-40ED-B4CC-A0E143F7D0F5}" destId="{5B38CE13-DB4B-46E3-BD7F-463949D194EA}" srcOrd="0" destOrd="0" presId="urn:microsoft.com/office/officeart/2018/2/layout/IconVerticalSolidList"/>
    <dgm:cxn modelId="{DD02A959-5A60-424D-B388-386DFDBA91E7}" type="presOf" srcId="{B0E1485A-6699-4C96-9F20-11984486F65D}" destId="{97A6A684-C97E-4E6B-8FAF-D6D473A2627A}" srcOrd="0" destOrd="0" presId="urn:microsoft.com/office/officeart/2018/2/layout/IconVerticalSolidList"/>
    <dgm:cxn modelId="{491B14A6-79C5-493F-9EAD-B30A69298071}" srcId="{4091FDAD-C500-4652-B805-CAA450EBDB43}" destId="{E3D9C99B-5227-40ED-B4CC-A0E143F7D0F5}" srcOrd="2" destOrd="0" parTransId="{F327EA64-6349-44AB-A745-9B222567D8F0}" sibTransId="{943175AB-CB01-4CCB-BD5A-8D65237C7C51}"/>
    <dgm:cxn modelId="{A37C83AB-49B3-49E9-8ABA-ADB26BF05CD0}" srcId="{4091FDAD-C500-4652-B805-CAA450EBDB43}" destId="{BC08FC69-92E4-4080-AADE-44054DCE12B1}" srcOrd="0" destOrd="0" parTransId="{A1D9674C-D855-4069-AB68-52C9DDBC38C3}" sibTransId="{23401ECE-87DB-4CEF-9666-EEEFC0F05A5E}"/>
    <dgm:cxn modelId="{A3DFFCB7-D35C-40EC-8DF4-6F2D04AFE5DC}" srcId="{4091FDAD-C500-4652-B805-CAA450EBDB43}" destId="{A8C5A4A5-D651-411C-A5CC-4290814E6E69}" srcOrd="1" destOrd="0" parTransId="{E0B4DE58-0023-4925-9EEE-D72C8B7567FC}" sibTransId="{7143672A-8903-4EBA-A552-6EF022BDC496}"/>
    <dgm:cxn modelId="{44F9E2D6-9DC4-400B-B891-263ABC22E6CA}" type="presOf" srcId="{BC08FC69-92E4-4080-AADE-44054DCE12B1}" destId="{6F9C8932-DC4F-4C26-A64C-AB643785F4E6}" srcOrd="0" destOrd="0" presId="urn:microsoft.com/office/officeart/2018/2/layout/IconVerticalSolidList"/>
    <dgm:cxn modelId="{4C37ECD7-DF62-47C3-B1CB-2A4136DB3AF8}" type="presOf" srcId="{A8C5A4A5-D651-411C-A5CC-4290814E6E69}" destId="{6EF7D989-D85F-45B9-BA38-7748069B964A}" srcOrd="0" destOrd="0" presId="urn:microsoft.com/office/officeart/2018/2/layout/IconVerticalSolidList"/>
    <dgm:cxn modelId="{8F53BBF7-330D-483D-A697-B35CD9E95DBA}" srcId="{4091FDAD-C500-4652-B805-CAA450EBDB43}" destId="{B0159F2D-6FA6-4401-8327-0EC7AE7DAC4D}" srcOrd="4" destOrd="0" parTransId="{3F4B28A5-DE1D-4FEA-A216-402499A89120}" sibTransId="{9A8053DB-DA14-4053-AFC2-76FD9F8520CA}"/>
    <dgm:cxn modelId="{82A71992-EE51-4F84-B1D2-CDFCCD4D002A}" type="presParOf" srcId="{3D5BB131-F66A-40ED-B612-2AE09C0FFA66}" destId="{201277D5-E99C-46E4-93D4-1B2449352E34}" srcOrd="0" destOrd="0" presId="urn:microsoft.com/office/officeart/2018/2/layout/IconVerticalSolidList"/>
    <dgm:cxn modelId="{04609DA8-864B-480A-B6AF-1CBEC0B72BC7}" type="presParOf" srcId="{201277D5-E99C-46E4-93D4-1B2449352E34}" destId="{19F8BE6A-7503-4F6E-9B5B-44A6AA724DE7}" srcOrd="0" destOrd="0" presId="urn:microsoft.com/office/officeart/2018/2/layout/IconVerticalSolidList"/>
    <dgm:cxn modelId="{7F84AB54-BBA8-49AC-826D-739FE774B182}" type="presParOf" srcId="{201277D5-E99C-46E4-93D4-1B2449352E34}" destId="{2FE2F484-637D-4D1A-9889-9A8BA8F1D7F4}" srcOrd="1" destOrd="0" presId="urn:microsoft.com/office/officeart/2018/2/layout/IconVerticalSolidList"/>
    <dgm:cxn modelId="{F5427235-149D-4E86-8FFD-F511F96B1C4A}" type="presParOf" srcId="{201277D5-E99C-46E4-93D4-1B2449352E34}" destId="{01522A07-ED9D-484A-974D-6E24BF4C35FC}" srcOrd="2" destOrd="0" presId="urn:microsoft.com/office/officeart/2018/2/layout/IconVerticalSolidList"/>
    <dgm:cxn modelId="{CC4C8B71-57F5-4759-8461-18FC99FA510F}" type="presParOf" srcId="{201277D5-E99C-46E4-93D4-1B2449352E34}" destId="{6F9C8932-DC4F-4C26-A64C-AB643785F4E6}" srcOrd="3" destOrd="0" presId="urn:microsoft.com/office/officeart/2018/2/layout/IconVerticalSolidList"/>
    <dgm:cxn modelId="{31B1D5EC-1D24-4AF9-A91E-5827A3EC2FD2}" type="presParOf" srcId="{3D5BB131-F66A-40ED-B612-2AE09C0FFA66}" destId="{54D40AAF-143D-42A7-867A-92839A93936B}" srcOrd="1" destOrd="0" presId="urn:microsoft.com/office/officeart/2018/2/layout/IconVerticalSolidList"/>
    <dgm:cxn modelId="{7849CBE9-3D4C-47C1-BC1A-07F2AF9614CB}" type="presParOf" srcId="{3D5BB131-F66A-40ED-B612-2AE09C0FFA66}" destId="{7B7BDCF2-0F70-408E-BE6F-D45AF07764B1}" srcOrd="2" destOrd="0" presId="urn:microsoft.com/office/officeart/2018/2/layout/IconVerticalSolidList"/>
    <dgm:cxn modelId="{2B97D018-CD27-496D-8E99-BCCDDC4C3B1D}" type="presParOf" srcId="{7B7BDCF2-0F70-408E-BE6F-D45AF07764B1}" destId="{695805F0-4007-4437-B1B3-66F4371D03DA}" srcOrd="0" destOrd="0" presId="urn:microsoft.com/office/officeart/2018/2/layout/IconVerticalSolidList"/>
    <dgm:cxn modelId="{FFE120D0-A47E-4B41-9B3A-51FC81D23005}" type="presParOf" srcId="{7B7BDCF2-0F70-408E-BE6F-D45AF07764B1}" destId="{A3CF71AF-8810-4C4E-9E1E-A94CD12404FB}" srcOrd="1" destOrd="0" presId="urn:microsoft.com/office/officeart/2018/2/layout/IconVerticalSolidList"/>
    <dgm:cxn modelId="{9345F482-C66F-4418-87FA-A7B81F667AF6}" type="presParOf" srcId="{7B7BDCF2-0F70-408E-BE6F-D45AF07764B1}" destId="{5C15D1D2-3909-4DD8-9374-39016DC820B3}" srcOrd="2" destOrd="0" presId="urn:microsoft.com/office/officeart/2018/2/layout/IconVerticalSolidList"/>
    <dgm:cxn modelId="{E37EF302-2889-4F5F-9778-55E77E7F6EC6}" type="presParOf" srcId="{7B7BDCF2-0F70-408E-BE6F-D45AF07764B1}" destId="{6EF7D989-D85F-45B9-BA38-7748069B964A}" srcOrd="3" destOrd="0" presId="urn:microsoft.com/office/officeart/2018/2/layout/IconVerticalSolidList"/>
    <dgm:cxn modelId="{1385E01A-5103-4E57-953B-921AD038A222}" type="presParOf" srcId="{3D5BB131-F66A-40ED-B612-2AE09C0FFA66}" destId="{99022DCB-65A1-42EA-BA35-D033B795ACDF}" srcOrd="3" destOrd="0" presId="urn:microsoft.com/office/officeart/2018/2/layout/IconVerticalSolidList"/>
    <dgm:cxn modelId="{29F1E5CF-AE94-4B0D-ABF2-B312A18FCFD7}" type="presParOf" srcId="{3D5BB131-F66A-40ED-B612-2AE09C0FFA66}" destId="{733213F8-7004-435F-A87B-913F3F8A3BB4}" srcOrd="4" destOrd="0" presId="urn:microsoft.com/office/officeart/2018/2/layout/IconVerticalSolidList"/>
    <dgm:cxn modelId="{41F0787F-F27D-4F4F-B00C-9F74EA70CB76}" type="presParOf" srcId="{733213F8-7004-435F-A87B-913F3F8A3BB4}" destId="{3FE8B947-8880-47BE-AFC5-AD0D2F47ABDD}" srcOrd="0" destOrd="0" presId="urn:microsoft.com/office/officeart/2018/2/layout/IconVerticalSolidList"/>
    <dgm:cxn modelId="{43C5BE26-18BB-42D9-8463-CC89A03F0592}" type="presParOf" srcId="{733213F8-7004-435F-A87B-913F3F8A3BB4}" destId="{56672120-CEFC-48EF-98FC-1C790FBFBA26}" srcOrd="1" destOrd="0" presId="urn:microsoft.com/office/officeart/2018/2/layout/IconVerticalSolidList"/>
    <dgm:cxn modelId="{750BE307-5287-417F-9F65-6289868D8236}" type="presParOf" srcId="{733213F8-7004-435F-A87B-913F3F8A3BB4}" destId="{A18573EA-E045-4436-9F77-0119E9848F09}" srcOrd="2" destOrd="0" presId="urn:microsoft.com/office/officeart/2018/2/layout/IconVerticalSolidList"/>
    <dgm:cxn modelId="{37538C50-CFC3-4933-9243-FF5820FA3904}" type="presParOf" srcId="{733213F8-7004-435F-A87B-913F3F8A3BB4}" destId="{5B38CE13-DB4B-46E3-BD7F-463949D194EA}" srcOrd="3" destOrd="0" presId="urn:microsoft.com/office/officeart/2018/2/layout/IconVerticalSolidList"/>
    <dgm:cxn modelId="{39EF3BF4-B173-4605-A72C-363B99E1AACA}" type="presParOf" srcId="{3D5BB131-F66A-40ED-B612-2AE09C0FFA66}" destId="{BEF4796C-2B68-4C10-9989-588C8E52CF76}" srcOrd="5" destOrd="0" presId="urn:microsoft.com/office/officeart/2018/2/layout/IconVerticalSolidList"/>
    <dgm:cxn modelId="{BCAE39D2-6BAF-42D8-9D68-B28B124D30C4}" type="presParOf" srcId="{3D5BB131-F66A-40ED-B612-2AE09C0FFA66}" destId="{5B029256-6F47-4161-A889-27AC9E420AEA}" srcOrd="6" destOrd="0" presId="urn:microsoft.com/office/officeart/2018/2/layout/IconVerticalSolidList"/>
    <dgm:cxn modelId="{7F7F563A-A4A9-4D42-81C0-7643BB309A47}" type="presParOf" srcId="{5B029256-6F47-4161-A889-27AC9E420AEA}" destId="{1E3A9123-A9D3-4CC0-9882-A2BBB6EE074E}" srcOrd="0" destOrd="0" presId="urn:microsoft.com/office/officeart/2018/2/layout/IconVerticalSolidList"/>
    <dgm:cxn modelId="{78D95AD5-9763-4E7A-AF10-E1C99189E550}" type="presParOf" srcId="{5B029256-6F47-4161-A889-27AC9E420AEA}" destId="{F698A282-0497-44FC-A4BB-F49EF1430B20}" srcOrd="1" destOrd="0" presId="urn:microsoft.com/office/officeart/2018/2/layout/IconVerticalSolidList"/>
    <dgm:cxn modelId="{E3E640F9-CD54-4EFE-A4E2-432618E0C4D1}" type="presParOf" srcId="{5B029256-6F47-4161-A889-27AC9E420AEA}" destId="{761E7145-586F-41CC-A4B7-6FEC999865D7}" srcOrd="2" destOrd="0" presId="urn:microsoft.com/office/officeart/2018/2/layout/IconVerticalSolidList"/>
    <dgm:cxn modelId="{CD1D74EB-EFF6-4CC3-9255-79C8B8BAA7D6}" type="presParOf" srcId="{5B029256-6F47-4161-A889-27AC9E420AEA}" destId="{97A6A684-C97E-4E6B-8FAF-D6D473A2627A}" srcOrd="3" destOrd="0" presId="urn:microsoft.com/office/officeart/2018/2/layout/IconVerticalSolidList"/>
    <dgm:cxn modelId="{4E2F6005-FD08-4DC8-8D33-6ECEDA6A1A9C}" type="presParOf" srcId="{3D5BB131-F66A-40ED-B612-2AE09C0FFA66}" destId="{59FB9613-C308-49FF-AE60-80F4A8D66D91}" srcOrd="7" destOrd="0" presId="urn:microsoft.com/office/officeart/2018/2/layout/IconVerticalSolidList"/>
    <dgm:cxn modelId="{70194C09-38E2-4500-9B79-FDA97057A3E6}" type="presParOf" srcId="{3D5BB131-F66A-40ED-B612-2AE09C0FFA66}" destId="{BC11E5C9-2656-4780-9C22-09DAF0CA5A1A}" srcOrd="8" destOrd="0" presId="urn:microsoft.com/office/officeart/2018/2/layout/IconVerticalSolidList"/>
    <dgm:cxn modelId="{A748A7D5-669B-4D2A-A323-0971BDC0A387}" type="presParOf" srcId="{BC11E5C9-2656-4780-9C22-09DAF0CA5A1A}" destId="{272D496C-6C0B-4861-A0D9-848F8A33A8EB}" srcOrd="0" destOrd="0" presId="urn:microsoft.com/office/officeart/2018/2/layout/IconVerticalSolidList"/>
    <dgm:cxn modelId="{542B863D-CBAA-4F98-9FAF-D548F2F554FE}" type="presParOf" srcId="{BC11E5C9-2656-4780-9C22-09DAF0CA5A1A}" destId="{A4E9BAF8-718F-4D9E-A61A-750B2126D903}" srcOrd="1" destOrd="0" presId="urn:microsoft.com/office/officeart/2018/2/layout/IconVerticalSolidList"/>
    <dgm:cxn modelId="{54A15B00-3D35-46C0-9674-1490983DDF5F}" type="presParOf" srcId="{BC11E5C9-2656-4780-9C22-09DAF0CA5A1A}" destId="{7348D2BB-570D-4938-85FA-133DD27706B0}" srcOrd="2" destOrd="0" presId="urn:microsoft.com/office/officeart/2018/2/layout/IconVerticalSolidList"/>
    <dgm:cxn modelId="{F47816A1-F1A0-4D79-BA71-CB0BDC16B4FC}" type="presParOf" srcId="{BC11E5C9-2656-4780-9C22-09DAF0CA5A1A}" destId="{A8FFA0E6-15CC-456E-AA4E-56826FA0E6C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80660-090C-40E2-9917-44D50B93073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E9BC5C9-6177-4FDB-840D-660EF4544B20}">
      <dgm:prSet/>
      <dgm:spPr/>
      <dgm:t>
        <a:bodyPr/>
        <a:lstStyle/>
        <a:p>
          <a:pPr>
            <a:lnSpc>
              <a:spcPct val="100000"/>
            </a:lnSpc>
          </a:pPr>
          <a:r>
            <a:rPr lang="nl-NL"/>
            <a:t>Overburdened and costly care system</a:t>
          </a:r>
          <a:endParaRPr lang="en-US"/>
        </a:p>
      </dgm:t>
    </dgm:pt>
    <dgm:pt modelId="{5A3F2CED-ACBA-46C7-954C-0374F5DCDBF3}" type="parTrans" cxnId="{99C1DE8A-66E8-469C-BECD-461A2A96411D}">
      <dgm:prSet/>
      <dgm:spPr/>
      <dgm:t>
        <a:bodyPr/>
        <a:lstStyle/>
        <a:p>
          <a:endParaRPr lang="en-US"/>
        </a:p>
      </dgm:t>
    </dgm:pt>
    <dgm:pt modelId="{CCE0F83F-9412-436B-8E88-D876EFE4FE5D}" type="sibTrans" cxnId="{99C1DE8A-66E8-469C-BECD-461A2A96411D}">
      <dgm:prSet/>
      <dgm:spPr/>
      <dgm:t>
        <a:bodyPr/>
        <a:lstStyle/>
        <a:p>
          <a:pPr>
            <a:lnSpc>
              <a:spcPct val="100000"/>
            </a:lnSpc>
          </a:pPr>
          <a:endParaRPr lang="en-US"/>
        </a:p>
      </dgm:t>
    </dgm:pt>
    <dgm:pt modelId="{39547306-E086-4B9E-92F9-8506ED761113}">
      <dgm:prSet/>
      <dgm:spPr/>
      <dgm:t>
        <a:bodyPr/>
        <a:lstStyle/>
        <a:p>
          <a:pPr>
            <a:lnSpc>
              <a:spcPct val="100000"/>
            </a:lnSpc>
          </a:pPr>
          <a:r>
            <a:rPr lang="nl-NL" dirty="0"/>
            <a:t>JSNA: </a:t>
          </a:r>
          <a:r>
            <a:rPr lang="nl-NL" dirty="0" err="1"/>
            <a:t>Deep</a:t>
          </a:r>
          <a:r>
            <a:rPr lang="nl-NL" dirty="0"/>
            <a:t> </a:t>
          </a:r>
          <a:r>
            <a:rPr lang="nl-NL" dirty="0" err="1"/>
            <a:t>dive</a:t>
          </a:r>
          <a:r>
            <a:rPr lang="nl-NL" dirty="0"/>
            <a:t> of </a:t>
          </a:r>
          <a:r>
            <a:rPr lang="nl-NL" dirty="0" err="1"/>
            <a:t>the</a:t>
          </a:r>
          <a:r>
            <a:rPr lang="nl-NL" dirty="0"/>
            <a:t> health </a:t>
          </a:r>
          <a:r>
            <a:rPr lang="nl-NL" dirty="0" err="1"/>
            <a:t>and</a:t>
          </a:r>
          <a:r>
            <a:rPr lang="nl-NL" dirty="0"/>
            <a:t> care </a:t>
          </a:r>
          <a:r>
            <a:rPr lang="nl-NL" dirty="0" err="1"/>
            <a:t>needs</a:t>
          </a:r>
          <a:r>
            <a:rPr lang="nl-NL" dirty="0"/>
            <a:t> on </a:t>
          </a:r>
          <a:r>
            <a:rPr lang="nl-NL" dirty="0" err="1"/>
            <a:t>neighborhood</a:t>
          </a:r>
          <a:r>
            <a:rPr lang="nl-NL" dirty="0"/>
            <a:t> level</a:t>
          </a:r>
          <a:endParaRPr lang="en-US" dirty="0"/>
        </a:p>
      </dgm:t>
    </dgm:pt>
    <dgm:pt modelId="{DB19CDDE-49BF-41F9-A4E3-8268228185F4}" type="parTrans" cxnId="{522903C9-6B79-4D24-995F-AF3A7DC69484}">
      <dgm:prSet/>
      <dgm:spPr/>
      <dgm:t>
        <a:bodyPr/>
        <a:lstStyle/>
        <a:p>
          <a:endParaRPr lang="en-US"/>
        </a:p>
      </dgm:t>
    </dgm:pt>
    <dgm:pt modelId="{065080D4-AD13-4E00-AF36-8B25BF5B6578}" type="sibTrans" cxnId="{522903C9-6B79-4D24-995F-AF3A7DC69484}">
      <dgm:prSet/>
      <dgm:spPr/>
      <dgm:t>
        <a:bodyPr/>
        <a:lstStyle/>
        <a:p>
          <a:pPr>
            <a:lnSpc>
              <a:spcPct val="100000"/>
            </a:lnSpc>
          </a:pPr>
          <a:endParaRPr lang="en-US"/>
        </a:p>
      </dgm:t>
    </dgm:pt>
    <dgm:pt modelId="{ED7A3727-4379-46CB-8F35-5D91130FFCD6}">
      <dgm:prSet/>
      <dgm:spPr/>
      <dgm:t>
        <a:bodyPr/>
        <a:lstStyle/>
        <a:p>
          <a:pPr>
            <a:lnSpc>
              <a:spcPct val="100000"/>
            </a:lnSpc>
          </a:pPr>
          <a:r>
            <a:rPr lang="nl-NL"/>
            <a:t>Ambition: An intensive place-based population health improvement initiative</a:t>
          </a:r>
          <a:endParaRPr lang="en-US"/>
        </a:p>
      </dgm:t>
    </dgm:pt>
    <dgm:pt modelId="{B49BB923-C534-49A3-A0B1-FE96E0DCDD0F}" type="parTrans" cxnId="{E759A693-7583-41A1-98E9-5B8711F2D7E5}">
      <dgm:prSet/>
      <dgm:spPr/>
      <dgm:t>
        <a:bodyPr/>
        <a:lstStyle/>
        <a:p>
          <a:endParaRPr lang="en-US"/>
        </a:p>
      </dgm:t>
    </dgm:pt>
    <dgm:pt modelId="{77558992-5C36-485A-8AB1-6A8FD7BA732B}" type="sibTrans" cxnId="{E759A693-7583-41A1-98E9-5B8711F2D7E5}">
      <dgm:prSet/>
      <dgm:spPr/>
      <dgm:t>
        <a:bodyPr/>
        <a:lstStyle/>
        <a:p>
          <a:pPr>
            <a:lnSpc>
              <a:spcPct val="100000"/>
            </a:lnSpc>
          </a:pPr>
          <a:endParaRPr lang="en-US"/>
        </a:p>
      </dgm:t>
    </dgm:pt>
    <dgm:pt modelId="{954D7758-FDBE-4676-B65C-DA0B971E5B54}">
      <dgm:prSet/>
      <dgm:spPr/>
      <dgm:t>
        <a:bodyPr/>
        <a:lstStyle/>
        <a:p>
          <a:pPr>
            <a:lnSpc>
              <a:spcPct val="100000"/>
            </a:lnSpc>
          </a:pPr>
          <a:r>
            <a:rPr lang="nl-NL"/>
            <a:t>Aim for this project: Map the strenghts and weaknesses towards the implementation of PHM on the Central Coast  </a:t>
          </a:r>
          <a:endParaRPr lang="en-US"/>
        </a:p>
      </dgm:t>
    </dgm:pt>
    <dgm:pt modelId="{469F7111-C7C3-4F2A-9DFF-9D890EA82FC9}" type="parTrans" cxnId="{519DBE68-F0A5-40C6-A87B-C3D49E29F852}">
      <dgm:prSet/>
      <dgm:spPr/>
      <dgm:t>
        <a:bodyPr/>
        <a:lstStyle/>
        <a:p>
          <a:endParaRPr lang="en-US"/>
        </a:p>
      </dgm:t>
    </dgm:pt>
    <dgm:pt modelId="{B9824479-1DEF-4C47-A0EF-A69629DAE167}" type="sibTrans" cxnId="{519DBE68-F0A5-40C6-A87B-C3D49E29F852}">
      <dgm:prSet/>
      <dgm:spPr/>
      <dgm:t>
        <a:bodyPr/>
        <a:lstStyle/>
        <a:p>
          <a:endParaRPr lang="en-US"/>
        </a:p>
      </dgm:t>
    </dgm:pt>
    <dgm:pt modelId="{EA13251E-4916-4F41-B1A1-EF29B05702E6}" type="pres">
      <dgm:prSet presAssocID="{3C780660-090C-40E2-9917-44D50B930731}" presName="root" presStyleCnt="0">
        <dgm:presLayoutVars>
          <dgm:dir/>
          <dgm:resizeHandles val="exact"/>
        </dgm:presLayoutVars>
      </dgm:prSet>
      <dgm:spPr/>
    </dgm:pt>
    <dgm:pt modelId="{BEA98135-50C7-4910-B808-1A16411E008B}" type="pres">
      <dgm:prSet presAssocID="{3C780660-090C-40E2-9917-44D50B930731}" presName="container" presStyleCnt="0">
        <dgm:presLayoutVars>
          <dgm:dir/>
          <dgm:resizeHandles val="exact"/>
        </dgm:presLayoutVars>
      </dgm:prSet>
      <dgm:spPr/>
    </dgm:pt>
    <dgm:pt modelId="{5BB5ED2D-C07B-4370-B24E-53D0FDABE713}" type="pres">
      <dgm:prSet presAssocID="{9E9BC5C9-6177-4FDB-840D-660EF4544B20}" presName="compNode" presStyleCnt="0"/>
      <dgm:spPr/>
    </dgm:pt>
    <dgm:pt modelId="{72C60657-4CB0-4162-B622-9C1B566DFA3F}" type="pres">
      <dgm:prSet presAssocID="{9E9BC5C9-6177-4FDB-840D-660EF4544B20}" presName="iconBgRect" presStyleLbl="bgShp" presStyleIdx="0" presStyleCnt="4"/>
      <dgm:spPr/>
    </dgm:pt>
    <dgm:pt modelId="{9144776F-6724-4B90-9DD5-98B2E297FED5}" type="pres">
      <dgm:prSet presAssocID="{9E9BC5C9-6177-4FDB-840D-660EF4544B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eld"/>
        </a:ext>
      </dgm:extLst>
    </dgm:pt>
    <dgm:pt modelId="{8397C81A-DD41-4933-8C5A-FA1F875EA2E0}" type="pres">
      <dgm:prSet presAssocID="{9E9BC5C9-6177-4FDB-840D-660EF4544B20}" presName="spaceRect" presStyleCnt="0"/>
      <dgm:spPr/>
    </dgm:pt>
    <dgm:pt modelId="{49702213-F10E-4F02-A11F-00E19DEAA897}" type="pres">
      <dgm:prSet presAssocID="{9E9BC5C9-6177-4FDB-840D-660EF4544B20}" presName="textRect" presStyleLbl="revTx" presStyleIdx="0" presStyleCnt="4">
        <dgm:presLayoutVars>
          <dgm:chMax val="1"/>
          <dgm:chPref val="1"/>
        </dgm:presLayoutVars>
      </dgm:prSet>
      <dgm:spPr/>
    </dgm:pt>
    <dgm:pt modelId="{01A72C07-63F3-4B00-AC48-25ADDC9FC3A8}" type="pres">
      <dgm:prSet presAssocID="{CCE0F83F-9412-436B-8E88-D876EFE4FE5D}" presName="sibTrans" presStyleLbl="sibTrans2D1" presStyleIdx="0" presStyleCnt="0"/>
      <dgm:spPr/>
    </dgm:pt>
    <dgm:pt modelId="{7E9310B3-AB13-4B5D-AA3E-EBA29D49C5FB}" type="pres">
      <dgm:prSet presAssocID="{39547306-E086-4B9E-92F9-8506ED761113}" presName="compNode" presStyleCnt="0"/>
      <dgm:spPr/>
    </dgm:pt>
    <dgm:pt modelId="{22D8D99F-2A82-44F2-9D18-2DB2BDDFC43B}" type="pres">
      <dgm:prSet presAssocID="{39547306-E086-4B9E-92F9-8506ED761113}" presName="iconBgRect" presStyleLbl="bgShp" presStyleIdx="1" presStyleCnt="4"/>
      <dgm:spPr/>
    </dgm:pt>
    <dgm:pt modelId="{FC3B127A-B0C5-4376-8137-6D034A3B0B2F}" type="pres">
      <dgm:prSet presAssocID="{39547306-E086-4B9E-92F9-8506ED7611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sch"/>
        </a:ext>
      </dgm:extLst>
    </dgm:pt>
    <dgm:pt modelId="{48F5F1C8-D63C-4C20-900C-7B83230A7E71}" type="pres">
      <dgm:prSet presAssocID="{39547306-E086-4B9E-92F9-8506ED761113}" presName="spaceRect" presStyleCnt="0"/>
      <dgm:spPr/>
    </dgm:pt>
    <dgm:pt modelId="{F7794EEF-647A-40E2-8DCC-4FA5F7F76AEF}" type="pres">
      <dgm:prSet presAssocID="{39547306-E086-4B9E-92F9-8506ED761113}" presName="textRect" presStyleLbl="revTx" presStyleIdx="1" presStyleCnt="4">
        <dgm:presLayoutVars>
          <dgm:chMax val="1"/>
          <dgm:chPref val="1"/>
        </dgm:presLayoutVars>
      </dgm:prSet>
      <dgm:spPr/>
    </dgm:pt>
    <dgm:pt modelId="{591D24EC-D6D1-4D71-A478-DBE973294099}" type="pres">
      <dgm:prSet presAssocID="{065080D4-AD13-4E00-AF36-8B25BF5B6578}" presName="sibTrans" presStyleLbl="sibTrans2D1" presStyleIdx="0" presStyleCnt="0"/>
      <dgm:spPr/>
    </dgm:pt>
    <dgm:pt modelId="{D0A3E55B-B813-495E-8BAE-6235B277B3BC}" type="pres">
      <dgm:prSet presAssocID="{ED7A3727-4379-46CB-8F35-5D91130FFCD6}" presName="compNode" presStyleCnt="0"/>
      <dgm:spPr/>
    </dgm:pt>
    <dgm:pt modelId="{95DB2CBD-3F29-4559-BB22-9C0B2BCEC791}" type="pres">
      <dgm:prSet presAssocID="{ED7A3727-4379-46CB-8F35-5D91130FFCD6}" presName="iconBgRect" presStyleLbl="bgShp" presStyleIdx="2" presStyleCnt="4"/>
      <dgm:spPr/>
    </dgm:pt>
    <dgm:pt modelId="{F944E300-A853-4496-A267-5A69A100FBAE}" type="pres">
      <dgm:prSet presAssocID="{ED7A3727-4379-46CB-8F35-5D91130FFC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oos"/>
        </a:ext>
      </dgm:extLst>
    </dgm:pt>
    <dgm:pt modelId="{4183DF98-F23A-4096-971D-F263F3E9E519}" type="pres">
      <dgm:prSet presAssocID="{ED7A3727-4379-46CB-8F35-5D91130FFCD6}" presName="spaceRect" presStyleCnt="0"/>
      <dgm:spPr/>
    </dgm:pt>
    <dgm:pt modelId="{9311E5B2-030A-43DB-9BB5-7D4236EE3F8C}" type="pres">
      <dgm:prSet presAssocID="{ED7A3727-4379-46CB-8F35-5D91130FFCD6}" presName="textRect" presStyleLbl="revTx" presStyleIdx="2" presStyleCnt="4">
        <dgm:presLayoutVars>
          <dgm:chMax val="1"/>
          <dgm:chPref val="1"/>
        </dgm:presLayoutVars>
      </dgm:prSet>
      <dgm:spPr/>
    </dgm:pt>
    <dgm:pt modelId="{7742DF0B-90F5-4AC8-8F81-4AE9B5630DAC}" type="pres">
      <dgm:prSet presAssocID="{77558992-5C36-485A-8AB1-6A8FD7BA732B}" presName="sibTrans" presStyleLbl="sibTrans2D1" presStyleIdx="0" presStyleCnt="0"/>
      <dgm:spPr/>
    </dgm:pt>
    <dgm:pt modelId="{93622CAB-6DB7-4F7A-B0AD-AB567FCE090D}" type="pres">
      <dgm:prSet presAssocID="{954D7758-FDBE-4676-B65C-DA0B971E5B54}" presName="compNode" presStyleCnt="0"/>
      <dgm:spPr/>
    </dgm:pt>
    <dgm:pt modelId="{9FA7FA08-B1CB-4557-AEBE-DEF3B823A861}" type="pres">
      <dgm:prSet presAssocID="{954D7758-FDBE-4676-B65C-DA0B971E5B54}" presName="iconBgRect" presStyleLbl="bgShp" presStyleIdx="3" presStyleCnt="4"/>
      <dgm:spPr/>
    </dgm:pt>
    <dgm:pt modelId="{C732FBAA-CB1B-45D5-BD00-03B94263F9F4}" type="pres">
      <dgm:prSet presAssocID="{954D7758-FDBE-4676-B65C-DA0B971E5B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el"/>
        </a:ext>
      </dgm:extLst>
    </dgm:pt>
    <dgm:pt modelId="{26F2AD96-CD28-423B-B7FA-37D62BF04CF5}" type="pres">
      <dgm:prSet presAssocID="{954D7758-FDBE-4676-B65C-DA0B971E5B54}" presName="spaceRect" presStyleCnt="0"/>
      <dgm:spPr/>
    </dgm:pt>
    <dgm:pt modelId="{2D232467-540D-47B8-BC3A-17C4FD0F624F}" type="pres">
      <dgm:prSet presAssocID="{954D7758-FDBE-4676-B65C-DA0B971E5B54}" presName="textRect" presStyleLbl="revTx" presStyleIdx="3" presStyleCnt="4">
        <dgm:presLayoutVars>
          <dgm:chMax val="1"/>
          <dgm:chPref val="1"/>
        </dgm:presLayoutVars>
      </dgm:prSet>
      <dgm:spPr/>
    </dgm:pt>
  </dgm:ptLst>
  <dgm:cxnLst>
    <dgm:cxn modelId="{370DE70C-C1FE-4AFC-AEEF-1D12CA031DCE}" type="presOf" srcId="{ED7A3727-4379-46CB-8F35-5D91130FFCD6}" destId="{9311E5B2-030A-43DB-9BB5-7D4236EE3F8C}" srcOrd="0" destOrd="0" presId="urn:microsoft.com/office/officeart/2018/2/layout/IconCircleList"/>
    <dgm:cxn modelId="{329CC71D-4BC1-4EF1-AF66-AA52DC37CF13}" type="presOf" srcId="{77558992-5C36-485A-8AB1-6A8FD7BA732B}" destId="{7742DF0B-90F5-4AC8-8F81-4AE9B5630DAC}" srcOrd="0" destOrd="0" presId="urn:microsoft.com/office/officeart/2018/2/layout/IconCircleList"/>
    <dgm:cxn modelId="{B49BA63D-F213-4D72-8DE2-27A0F6A27188}" type="presOf" srcId="{9E9BC5C9-6177-4FDB-840D-660EF4544B20}" destId="{49702213-F10E-4F02-A11F-00E19DEAA897}" srcOrd="0" destOrd="0" presId="urn:microsoft.com/office/officeart/2018/2/layout/IconCircleList"/>
    <dgm:cxn modelId="{519DBE68-F0A5-40C6-A87B-C3D49E29F852}" srcId="{3C780660-090C-40E2-9917-44D50B930731}" destId="{954D7758-FDBE-4676-B65C-DA0B971E5B54}" srcOrd="3" destOrd="0" parTransId="{469F7111-C7C3-4F2A-9DFF-9D890EA82FC9}" sibTransId="{B9824479-1DEF-4C47-A0EF-A69629DAE167}"/>
    <dgm:cxn modelId="{84295D6B-01A1-47B3-AB40-F2F9CA56BC41}" type="presOf" srcId="{CCE0F83F-9412-436B-8E88-D876EFE4FE5D}" destId="{01A72C07-63F3-4B00-AC48-25ADDC9FC3A8}" srcOrd="0" destOrd="0" presId="urn:microsoft.com/office/officeart/2018/2/layout/IconCircleList"/>
    <dgm:cxn modelId="{375DD94F-FE2A-461E-8DBB-062068B05257}" type="presOf" srcId="{3C780660-090C-40E2-9917-44D50B930731}" destId="{EA13251E-4916-4F41-B1A1-EF29B05702E6}" srcOrd="0" destOrd="0" presId="urn:microsoft.com/office/officeart/2018/2/layout/IconCircleList"/>
    <dgm:cxn modelId="{99C1DE8A-66E8-469C-BECD-461A2A96411D}" srcId="{3C780660-090C-40E2-9917-44D50B930731}" destId="{9E9BC5C9-6177-4FDB-840D-660EF4544B20}" srcOrd="0" destOrd="0" parTransId="{5A3F2CED-ACBA-46C7-954C-0374F5DCDBF3}" sibTransId="{CCE0F83F-9412-436B-8E88-D876EFE4FE5D}"/>
    <dgm:cxn modelId="{E759A693-7583-41A1-98E9-5B8711F2D7E5}" srcId="{3C780660-090C-40E2-9917-44D50B930731}" destId="{ED7A3727-4379-46CB-8F35-5D91130FFCD6}" srcOrd="2" destOrd="0" parTransId="{B49BB923-C534-49A3-A0B1-FE96E0DCDD0F}" sibTransId="{77558992-5C36-485A-8AB1-6A8FD7BA732B}"/>
    <dgm:cxn modelId="{522903C9-6B79-4D24-995F-AF3A7DC69484}" srcId="{3C780660-090C-40E2-9917-44D50B930731}" destId="{39547306-E086-4B9E-92F9-8506ED761113}" srcOrd="1" destOrd="0" parTransId="{DB19CDDE-49BF-41F9-A4E3-8268228185F4}" sibTransId="{065080D4-AD13-4E00-AF36-8B25BF5B6578}"/>
    <dgm:cxn modelId="{3614CCD6-4EC1-4DCA-8E7E-613CE0BC8685}" type="presOf" srcId="{954D7758-FDBE-4676-B65C-DA0B971E5B54}" destId="{2D232467-540D-47B8-BC3A-17C4FD0F624F}" srcOrd="0" destOrd="0" presId="urn:microsoft.com/office/officeart/2018/2/layout/IconCircleList"/>
    <dgm:cxn modelId="{37F800EB-58F0-49C3-B5AF-89268A80C111}" type="presOf" srcId="{39547306-E086-4B9E-92F9-8506ED761113}" destId="{F7794EEF-647A-40E2-8DCC-4FA5F7F76AEF}" srcOrd="0" destOrd="0" presId="urn:microsoft.com/office/officeart/2018/2/layout/IconCircleList"/>
    <dgm:cxn modelId="{1DB76EF4-F103-415E-B637-7E5DC909412B}" type="presOf" srcId="{065080D4-AD13-4E00-AF36-8B25BF5B6578}" destId="{591D24EC-D6D1-4D71-A478-DBE973294099}" srcOrd="0" destOrd="0" presId="urn:microsoft.com/office/officeart/2018/2/layout/IconCircleList"/>
    <dgm:cxn modelId="{23D40B62-3EC6-4ACB-ABFA-6BCD6C5C5BAF}" type="presParOf" srcId="{EA13251E-4916-4F41-B1A1-EF29B05702E6}" destId="{BEA98135-50C7-4910-B808-1A16411E008B}" srcOrd="0" destOrd="0" presId="urn:microsoft.com/office/officeart/2018/2/layout/IconCircleList"/>
    <dgm:cxn modelId="{C8109DB6-7C63-4B15-9C51-317486006D47}" type="presParOf" srcId="{BEA98135-50C7-4910-B808-1A16411E008B}" destId="{5BB5ED2D-C07B-4370-B24E-53D0FDABE713}" srcOrd="0" destOrd="0" presId="urn:microsoft.com/office/officeart/2018/2/layout/IconCircleList"/>
    <dgm:cxn modelId="{66F925BD-2575-43C2-8D78-9C1CA7E7590E}" type="presParOf" srcId="{5BB5ED2D-C07B-4370-B24E-53D0FDABE713}" destId="{72C60657-4CB0-4162-B622-9C1B566DFA3F}" srcOrd="0" destOrd="0" presId="urn:microsoft.com/office/officeart/2018/2/layout/IconCircleList"/>
    <dgm:cxn modelId="{9F9798ED-F815-491A-9C30-772C3DC9D50A}" type="presParOf" srcId="{5BB5ED2D-C07B-4370-B24E-53D0FDABE713}" destId="{9144776F-6724-4B90-9DD5-98B2E297FED5}" srcOrd="1" destOrd="0" presId="urn:microsoft.com/office/officeart/2018/2/layout/IconCircleList"/>
    <dgm:cxn modelId="{98D4D60B-7581-4CEC-A30D-5FD4E8025025}" type="presParOf" srcId="{5BB5ED2D-C07B-4370-B24E-53D0FDABE713}" destId="{8397C81A-DD41-4933-8C5A-FA1F875EA2E0}" srcOrd="2" destOrd="0" presId="urn:microsoft.com/office/officeart/2018/2/layout/IconCircleList"/>
    <dgm:cxn modelId="{C53C9828-9A11-4253-B973-ACFFB3DEC12C}" type="presParOf" srcId="{5BB5ED2D-C07B-4370-B24E-53D0FDABE713}" destId="{49702213-F10E-4F02-A11F-00E19DEAA897}" srcOrd="3" destOrd="0" presId="urn:microsoft.com/office/officeart/2018/2/layout/IconCircleList"/>
    <dgm:cxn modelId="{272BBE99-5B3B-4B4F-82F1-0497ED3A375B}" type="presParOf" srcId="{BEA98135-50C7-4910-B808-1A16411E008B}" destId="{01A72C07-63F3-4B00-AC48-25ADDC9FC3A8}" srcOrd="1" destOrd="0" presId="urn:microsoft.com/office/officeart/2018/2/layout/IconCircleList"/>
    <dgm:cxn modelId="{0CC24EAD-02CA-4778-A91B-945D662C7943}" type="presParOf" srcId="{BEA98135-50C7-4910-B808-1A16411E008B}" destId="{7E9310B3-AB13-4B5D-AA3E-EBA29D49C5FB}" srcOrd="2" destOrd="0" presId="urn:microsoft.com/office/officeart/2018/2/layout/IconCircleList"/>
    <dgm:cxn modelId="{596D4F70-5724-4AB8-BA79-582F8422128B}" type="presParOf" srcId="{7E9310B3-AB13-4B5D-AA3E-EBA29D49C5FB}" destId="{22D8D99F-2A82-44F2-9D18-2DB2BDDFC43B}" srcOrd="0" destOrd="0" presId="urn:microsoft.com/office/officeart/2018/2/layout/IconCircleList"/>
    <dgm:cxn modelId="{31ED006D-DC36-4E97-8591-6BBF7F601CE5}" type="presParOf" srcId="{7E9310B3-AB13-4B5D-AA3E-EBA29D49C5FB}" destId="{FC3B127A-B0C5-4376-8137-6D034A3B0B2F}" srcOrd="1" destOrd="0" presId="urn:microsoft.com/office/officeart/2018/2/layout/IconCircleList"/>
    <dgm:cxn modelId="{9E6E2C60-BDC5-4C14-B7BC-5C047B251DDD}" type="presParOf" srcId="{7E9310B3-AB13-4B5D-AA3E-EBA29D49C5FB}" destId="{48F5F1C8-D63C-4C20-900C-7B83230A7E71}" srcOrd="2" destOrd="0" presId="urn:microsoft.com/office/officeart/2018/2/layout/IconCircleList"/>
    <dgm:cxn modelId="{F58E7A32-3D0C-4323-B70B-FBF913E5F4C7}" type="presParOf" srcId="{7E9310B3-AB13-4B5D-AA3E-EBA29D49C5FB}" destId="{F7794EEF-647A-40E2-8DCC-4FA5F7F76AEF}" srcOrd="3" destOrd="0" presId="urn:microsoft.com/office/officeart/2018/2/layout/IconCircleList"/>
    <dgm:cxn modelId="{A4028266-FB2F-46FC-9EF0-4E0A9DA0EF41}" type="presParOf" srcId="{BEA98135-50C7-4910-B808-1A16411E008B}" destId="{591D24EC-D6D1-4D71-A478-DBE973294099}" srcOrd="3" destOrd="0" presId="urn:microsoft.com/office/officeart/2018/2/layout/IconCircleList"/>
    <dgm:cxn modelId="{47E19251-EA4B-453F-BB8F-CEFD2209B596}" type="presParOf" srcId="{BEA98135-50C7-4910-B808-1A16411E008B}" destId="{D0A3E55B-B813-495E-8BAE-6235B277B3BC}" srcOrd="4" destOrd="0" presId="urn:microsoft.com/office/officeart/2018/2/layout/IconCircleList"/>
    <dgm:cxn modelId="{0AD2F0B7-1451-4CB4-96FF-995674D1878B}" type="presParOf" srcId="{D0A3E55B-B813-495E-8BAE-6235B277B3BC}" destId="{95DB2CBD-3F29-4559-BB22-9C0B2BCEC791}" srcOrd="0" destOrd="0" presId="urn:microsoft.com/office/officeart/2018/2/layout/IconCircleList"/>
    <dgm:cxn modelId="{A8999139-476F-401D-A30D-0B95E1E37CC0}" type="presParOf" srcId="{D0A3E55B-B813-495E-8BAE-6235B277B3BC}" destId="{F944E300-A853-4496-A267-5A69A100FBAE}" srcOrd="1" destOrd="0" presId="urn:microsoft.com/office/officeart/2018/2/layout/IconCircleList"/>
    <dgm:cxn modelId="{73A667E9-847D-4020-AB28-ED31443341E5}" type="presParOf" srcId="{D0A3E55B-B813-495E-8BAE-6235B277B3BC}" destId="{4183DF98-F23A-4096-971D-F263F3E9E519}" srcOrd="2" destOrd="0" presId="urn:microsoft.com/office/officeart/2018/2/layout/IconCircleList"/>
    <dgm:cxn modelId="{9C972B10-4BD8-4CB2-8BF5-0B508B75A0BD}" type="presParOf" srcId="{D0A3E55B-B813-495E-8BAE-6235B277B3BC}" destId="{9311E5B2-030A-43DB-9BB5-7D4236EE3F8C}" srcOrd="3" destOrd="0" presId="urn:microsoft.com/office/officeart/2018/2/layout/IconCircleList"/>
    <dgm:cxn modelId="{41A7B365-24EB-4C5E-8A36-BD4382DE7B90}" type="presParOf" srcId="{BEA98135-50C7-4910-B808-1A16411E008B}" destId="{7742DF0B-90F5-4AC8-8F81-4AE9B5630DAC}" srcOrd="5" destOrd="0" presId="urn:microsoft.com/office/officeart/2018/2/layout/IconCircleList"/>
    <dgm:cxn modelId="{F87168DB-F778-4B3E-BA74-AC8F531CB0AF}" type="presParOf" srcId="{BEA98135-50C7-4910-B808-1A16411E008B}" destId="{93622CAB-6DB7-4F7A-B0AD-AB567FCE090D}" srcOrd="6" destOrd="0" presId="urn:microsoft.com/office/officeart/2018/2/layout/IconCircleList"/>
    <dgm:cxn modelId="{CB8EC20D-D9FD-4C0B-8639-1BEA4B0E4D08}" type="presParOf" srcId="{93622CAB-6DB7-4F7A-B0AD-AB567FCE090D}" destId="{9FA7FA08-B1CB-4557-AEBE-DEF3B823A861}" srcOrd="0" destOrd="0" presId="urn:microsoft.com/office/officeart/2018/2/layout/IconCircleList"/>
    <dgm:cxn modelId="{9F2C799E-88F2-41E0-982B-BAB3A971A16D}" type="presParOf" srcId="{93622CAB-6DB7-4F7A-B0AD-AB567FCE090D}" destId="{C732FBAA-CB1B-45D5-BD00-03B94263F9F4}" srcOrd="1" destOrd="0" presId="urn:microsoft.com/office/officeart/2018/2/layout/IconCircleList"/>
    <dgm:cxn modelId="{D9231DA2-45CD-4F64-A1BB-FA421B545EC2}" type="presParOf" srcId="{93622CAB-6DB7-4F7A-B0AD-AB567FCE090D}" destId="{26F2AD96-CD28-423B-B7FA-37D62BF04CF5}" srcOrd="2" destOrd="0" presId="urn:microsoft.com/office/officeart/2018/2/layout/IconCircleList"/>
    <dgm:cxn modelId="{60503890-3865-49D8-A2D0-BD8A0295C245}" type="presParOf" srcId="{93622CAB-6DB7-4F7A-B0AD-AB567FCE090D}" destId="{2D232467-540D-47B8-BC3A-17C4FD0F624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0CDCBB-E2D8-4D74-99E5-7A27AFCECA63}"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3059D53-BDBE-4B44-B9C2-777BD9AC343F}">
      <dgm:prSet/>
      <dgm:spPr/>
      <dgm:t>
        <a:bodyPr/>
        <a:lstStyle/>
        <a:p>
          <a:pPr>
            <a:lnSpc>
              <a:spcPct val="100000"/>
            </a:lnSpc>
          </a:pPr>
          <a:r>
            <a:rPr lang="en-GB"/>
            <a:t>Accountable regional organization (20 items)</a:t>
          </a:r>
          <a:endParaRPr lang="en-US"/>
        </a:p>
      </dgm:t>
    </dgm:pt>
    <dgm:pt modelId="{583E6780-CEAD-4748-A04D-43E05BC41763}" type="parTrans" cxnId="{5C28E16B-1C0D-454B-9D8F-880D9DF94A7C}">
      <dgm:prSet/>
      <dgm:spPr/>
      <dgm:t>
        <a:bodyPr/>
        <a:lstStyle/>
        <a:p>
          <a:endParaRPr lang="en-US"/>
        </a:p>
      </dgm:t>
    </dgm:pt>
    <dgm:pt modelId="{DD899556-6ACF-4DD6-AA18-B09F54479718}" type="sibTrans" cxnId="{5C28E16B-1C0D-454B-9D8F-880D9DF94A7C}">
      <dgm:prSet/>
      <dgm:spPr/>
      <dgm:t>
        <a:bodyPr/>
        <a:lstStyle/>
        <a:p>
          <a:pPr>
            <a:lnSpc>
              <a:spcPct val="100000"/>
            </a:lnSpc>
          </a:pPr>
          <a:endParaRPr lang="en-US"/>
        </a:p>
      </dgm:t>
    </dgm:pt>
    <dgm:pt modelId="{FE99C9BA-9704-4D24-BD57-3D3A50FF099F}">
      <dgm:prSet/>
      <dgm:spPr/>
      <dgm:t>
        <a:bodyPr/>
        <a:lstStyle/>
        <a:p>
          <a:pPr>
            <a:lnSpc>
              <a:spcPct val="100000"/>
            </a:lnSpc>
          </a:pPr>
          <a:r>
            <a:rPr lang="en-GB" dirty="0"/>
            <a:t>Cross domain business model (19 items)</a:t>
          </a:r>
          <a:endParaRPr lang="en-US" dirty="0"/>
        </a:p>
      </dgm:t>
    </dgm:pt>
    <dgm:pt modelId="{4739B3C3-18E0-420A-BF84-A087C2EA11E6}" type="parTrans" cxnId="{A9132D65-1901-4C7C-9FA1-3348C1EE4740}">
      <dgm:prSet/>
      <dgm:spPr/>
      <dgm:t>
        <a:bodyPr/>
        <a:lstStyle/>
        <a:p>
          <a:endParaRPr lang="en-US"/>
        </a:p>
      </dgm:t>
    </dgm:pt>
    <dgm:pt modelId="{F957B3B8-6E6D-4A59-8A18-4BB6B4A6F63A}" type="sibTrans" cxnId="{A9132D65-1901-4C7C-9FA1-3348C1EE4740}">
      <dgm:prSet/>
      <dgm:spPr/>
      <dgm:t>
        <a:bodyPr/>
        <a:lstStyle/>
        <a:p>
          <a:pPr>
            <a:lnSpc>
              <a:spcPct val="100000"/>
            </a:lnSpc>
          </a:pPr>
          <a:endParaRPr lang="en-US"/>
        </a:p>
      </dgm:t>
    </dgm:pt>
    <dgm:pt modelId="{FEA44389-5A0E-41DB-8CAF-E792A2CCCBB0}">
      <dgm:prSet/>
      <dgm:spPr/>
      <dgm:t>
        <a:bodyPr/>
        <a:lstStyle/>
        <a:p>
          <a:pPr>
            <a:lnSpc>
              <a:spcPct val="100000"/>
            </a:lnSpc>
          </a:pPr>
          <a:r>
            <a:rPr lang="en-GB"/>
            <a:t>Integrated data-infrastructure (19 items) </a:t>
          </a:r>
          <a:endParaRPr lang="en-US"/>
        </a:p>
      </dgm:t>
    </dgm:pt>
    <dgm:pt modelId="{D8037308-6C95-43AE-AD42-0B34A97B5310}" type="parTrans" cxnId="{45CDFCC3-9C48-4C5F-A578-379E4C194ACE}">
      <dgm:prSet/>
      <dgm:spPr/>
      <dgm:t>
        <a:bodyPr/>
        <a:lstStyle/>
        <a:p>
          <a:endParaRPr lang="en-US"/>
        </a:p>
      </dgm:t>
    </dgm:pt>
    <dgm:pt modelId="{E1DF6AB9-921C-4853-8416-5BE0BF641318}" type="sibTrans" cxnId="{45CDFCC3-9C48-4C5F-A578-379E4C194ACE}">
      <dgm:prSet/>
      <dgm:spPr/>
      <dgm:t>
        <a:bodyPr/>
        <a:lstStyle/>
        <a:p>
          <a:pPr>
            <a:lnSpc>
              <a:spcPct val="100000"/>
            </a:lnSpc>
          </a:pPr>
          <a:endParaRPr lang="en-US"/>
        </a:p>
      </dgm:t>
    </dgm:pt>
    <dgm:pt modelId="{1AB593AB-A9B9-4C76-8EE0-E694506D9BB3}">
      <dgm:prSet/>
      <dgm:spPr/>
      <dgm:t>
        <a:bodyPr/>
        <a:lstStyle/>
        <a:p>
          <a:pPr>
            <a:lnSpc>
              <a:spcPct val="100000"/>
            </a:lnSpc>
          </a:pPr>
          <a:r>
            <a:rPr lang="en-GB"/>
            <a:t>Co-designing workforce and community (14 items)</a:t>
          </a:r>
          <a:endParaRPr lang="en-US"/>
        </a:p>
      </dgm:t>
    </dgm:pt>
    <dgm:pt modelId="{66C3EF63-5F23-4CF3-9DC4-E0FF46A98FFD}" type="parTrans" cxnId="{DA4410E2-2650-4994-A5D1-639437C86A33}">
      <dgm:prSet/>
      <dgm:spPr/>
      <dgm:t>
        <a:bodyPr/>
        <a:lstStyle/>
        <a:p>
          <a:endParaRPr lang="en-US"/>
        </a:p>
      </dgm:t>
    </dgm:pt>
    <dgm:pt modelId="{03A36A97-D665-4FC6-9D2B-E579D47F56F4}" type="sibTrans" cxnId="{DA4410E2-2650-4994-A5D1-639437C86A33}">
      <dgm:prSet/>
      <dgm:spPr/>
      <dgm:t>
        <a:bodyPr/>
        <a:lstStyle/>
        <a:p>
          <a:pPr>
            <a:lnSpc>
              <a:spcPct val="100000"/>
            </a:lnSpc>
          </a:pPr>
          <a:endParaRPr lang="en-US"/>
        </a:p>
      </dgm:t>
    </dgm:pt>
    <dgm:pt modelId="{1A349F5B-6B3A-467F-9A3D-2524B96B1B33}">
      <dgm:prSet/>
      <dgm:spPr/>
      <dgm:t>
        <a:bodyPr/>
        <a:lstStyle/>
        <a:p>
          <a:pPr>
            <a:lnSpc>
              <a:spcPct val="100000"/>
            </a:lnSpc>
          </a:pPr>
          <a:r>
            <a:rPr lang="en-GB"/>
            <a:t>Population health data analytics (15 items) </a:t>
          </a:r>
          <a:endParaRPr lang="en-US"/>
        </a:p>
      </dgm:t>
    </dgm:pt>
    <dgm:pt modelId="{7A00C354-BB99-454E-99B5-12014E8116F0}" type="parTrans" cxnId="{A2D0F085-9A0A-4C72-A911-953079CA13CA}">
      <dgm:prSet/>
      <dgm:spPr/>
      <dgm:t>
        <a:bodyPr/>
        <a:lstStyle/>
        <a:p>
          <a:endParaRPr lang="en-US"/>
        </a:p>
      </dgm:t>
    </dgm:pt>
    <dgm:pt modelId="{8FC14079-3921-4F98-9135-C3E2C463C1E2}" type="sibTrans" cxnId="{A2D0F085-9A0A-4C72-A911-953079CA13CA}">
      <dgm:prSet/>
      <dgm:spPr/>
      <dgm:t>
        <a:bodyPr/>
        <a:lstStyle/>
        <a:p>
          <a:pPr>
            <a:lnSpc>
              <a:spcPct val="100000"/>
            </a:lnSpc>
          </a:pPr>
          <a:endParaRPr lang="en-US"/>
        </a:p>
      </dgm:t>
    </dgm:pt>
    <dgm:pt modelId="{D96D5570-6737-4969-BB1F-46F203E41877}">
      <dgm:prSet/>
      <dgm:spPr/>
      <dgm:t>
        <a:bodyPr/>
        <a:lstStyle/>
        <a:p>
          <a:pPr>
            <a:lnSpc>
              <a:spcPct val="100000"/>
            </a:lnSpc>
          </a:pPr>
          <a:r>
            <a:rPr lang="en-GB"/>
            <a:t>Emergent implementation strategy (21 items)</a:t>
          </a:r>
          <a:endParaRPr lang="en-US"/>
        </a:p>
      </dgm:t>
    </dgm:pt>
    <dgm:pt modelId="{04EDBBE7-93B1-417E-AF53-14311D025564}" type="parTrans" cxnId="{917661B1-8469-4F3E-A312-6148DE7ECF5A}">
      <dgm:prSet/>
      <dgm:spPr/>
      <dgm:t>
        <a:bodyPr/>
        <a:lstStyle/>
        <a:p>
          <a:endParaRPr lang="en-US"/>
        </a:p>
      </dgm:t>
    </dgm:pt>
    <dgm:pt modelId="{4C89E17C-1C46-41C0-B8EE-C6C4A340BA60}" type="sibTrans" cxnId="{917661B1-8469-4F3E-A312-6148DE7ECF5A}">
      <dgm:prSet/>
      <dgm:spPr/>
      <dgm:t>
        <a:bodyPr/>
        <a:lstStyle/>
        <a:p>
          <a:endParaRPr lang="en-US"/>
        </a:p>
      </dgm:t>
    </dgm:pt>
    <dgm:pt modelId="{42D877DA-B009-4C89-B7F1-CED705142C90}" type="pres">
      <dgm:prSet presAssocID="{5D0CDCBB-E2D8-4D74-99E5-7A27AFCECA63}" presName="root" presStyleCnt="0">
        <dgm:presLayoutVars>
          <dgm:dir/>
          <dgm:resizeHandles val="exact"/>
        </dgm:presLayoutVars>
      </dgm:prSet>
      <dgm:spPr/>
    </dgm:pt>
    <dgm:pt modelId="{C68CE2E8-A938-43A4-80AD-C17459143377}" type="pres">
      <dgm:prSet presAssocID="{5D0CDCBB-E2D8-4D74-99E5-7A27AFCECA63}" presName="container" presStyleCnt="0">
        <dgm:presLayoutVars>
          <dgm:dir/>
          <dgm:resizeHandles val="exact"/>
        </dgm:presLayoutVars>
      </dgm:prSet>
      <dgm:spPr/>
    </dgm:pt>
    <dgm:pt modelId="{8DE41473-B1BF-45D0-9049-B95AA8DB96EF}" type="pres">
      <dgm:prSet presAssocID="{53059D53-BDBE-4B44-B9C2-777BD9AC343F}" presName="compNode" presStyleCnt="0"/>
      <dgm:spPr/>
    </dgm:pt>
    <dgm:pt modelId="{D0ED8D5C-5CB9-46F2-B6C9-C20A42293921}" type="pres">
      <dgm:prSet presAssocID="{53059D53-BDBE-4B44-B9C2-777BD9AC343F}" presName="iconBgRect" presStyleLbl="bgShp" presStyleIdx="0" presStyleCnt="6"/>
      <dgm:spPr/>
    </dgm:pt>
    <dgm:pt modelId="{2D71F883-AD4C-4DED-B1F3-6A0B4C37E84E}" type="pres">
      <dgm:prSet presAssocID="{53059D53-BDBE-4B44-B9C2-777BD9AC343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iërarchie"/>
        </a:ext>
      </dgm:extLst>
    </dgm:pt>
    <dgm:pt modelId="{D1DE8511-5001-44CA-B361-267838BCF836}" type="pres">
      <dgm:prSet presAssocID="{53059D53-BDBE-4B44-B9C2-777BD9AC343F}" presName="spaceRect" presStyleCnt="0"/>
      <dgm:spPr/>
    </dgm:pt>
    <dgm:pt modelId="{114E2BD9-8C45-4AC8-8263-6E9F15CAC3A9}" type="pres">
      <dgm:prSet presAssocID="{53059D53-BDBE-4B44-B9C2-777BD9AC343F}" presName="textRect" presStyleLbl="revTx" presStyleIdx="0" presStyleCnt="6">
        <dgm:presLayoutVars>
          <dgm:chMax val="1"/>
          <dgm:chPref val="1"/>
        </dgm:presLayoutVars>
      </dgm:prSet>
      <dgm:spPr/>
    </dgm:pt>
    <dgm:pt modelId="{D8015D42-524C-4FFD-8303-3B083E8F6915}" type="pres">
      <dgm:prSet presAssocID="{DD899556-6ACF-4DD6-AA18-B09F54479718}" presName="sibTrans" presStyleLbl="sibTrans2D1" presStyleIdx="0" presStyleCnt="0"/>
      <dgm:spPr/>
    </dgm:pt>
    <dgm:pt modelId="{6EB1943A-C7F9-4861-A098-EF1009D9EA8A}" type="pres">
      <dgm:prSet presAssocID="{FE99C9BA-9704-4D24-BD57-3D3A50FF099F}" presName="compNode" presStyleCnt="0"/>
      <dgm:spPr/>
    </dgm:pt>
    <dgm:pt modelId="{0A29A09C-2289-457F-B49A-DF1334E26BFA}" type="pres">
      <dgm:prSet presAssocID="{FE99C9BA-9704-4D24-BD57-3D3A50FF099F}" presName="iconBgRect" presStyleLbl="bgShp" presStyleIdx="1" presStyleCnt="6"/>
      <dgm:spPr/>
    </dgm:pt>
    <dgm:pt modelId="{43233BBA-67FF-4D31-B077-FD0BD65B4BEB}" type="pres">
      <dgm:prSet presAssocID="{FE99C9BA-9704-4D24-BD57-3D3A50FF099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Munten met effen opvulling"/>
        </a:ext>
      </dgm:extLst>
    </dgm:pt>
    <dgm:pt modelId="{2B200B85-3666-4C4D-A321-7907AA0487BA}" type="pres">
      <dgm:prSet presAssocID="{FE99C9BA-9704-4D24-BD57-3D3A50FF099F}" presName="spaceRect" presStyleCnt="0"/>
      <dgm:spPr/>
    </dgm:pt>
    <dgm:pt modelId="{F3C657E4-7A70-4BDB-AA26-AF7283CC8295}" type="pres">
      <dgm:prSet presAssocID="{FE99C9BA-9704-4D24-BD57-3D3A50FF099F}" presName="textRect" presStyleLbl="revTx" presStyleIdx="1" presStyleCnt="6">
        <dgm:presLayoutVars>
          <dgm:chMax val="1"/>
          <dgm:chPref val="1"/>
        </dgm:presLayoutVars>
      </dgm:prSet>
      <dgm:spPr/>
    </dgm:pt>
    <dgm:pt modelId="{2A4FAAB3-9E9E-44B2-BCE8-FFC442794207}" type="pres">
      <dgm:prSet presAssocID="{F957B3B8-6E6D-4A59-8A18-4BB6B4A6F63A}" presName="sibTrans" presStyleLbl="sibTrans2D1" presStyleIdx="0" presStyleCnt="0"/>
      <dgm:spPr/>
    </dgm:pt>
    <dgm:pt modelId="{8F2996B7-29A0-4F07-989C-A9C4C09C9DD1}" type="pres">
      <dgm:prSet presAssocID="{FEA44389-5A0E-41DB-8CAF-E792A2CCCBB0}" presName="compNode" presStyleCnt="0"/>
      <dgm:spPr/>
    </dgm:pt>
    <dgm:pt modelId="{55378685-3111-4566-BAD3-4767DB1039AE}" type="pres">
      <dgm:prSet presAssocID="{FEA44389-5A0E-41DB-8CAF-E792A2CCCBB0}" presName="iconBgRect" presStyleLbl="bgShp" presStyleIdx="2" presStyleCnt="6"/>
      <dgm:spPr/>
    </dgm:pt>
    <dgm:pt modelId="{26470911-8248-4869-A4DD-81C580139CD1}" type="pres">
      <dgm:prSet presAssocID="{FEA44389-5A0E-41DB-8CAF-E792A2CCCBB0}" presName="iconRect" presStyleLbl="node1" presStyleIdx="2" presStyleCnt="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ud Computing met effen opvulling"/>
        </a:ext>
      </dgm:extLst>
    </dgm:pt>
    <dgm:pt modelId="{D139143A-A2D2-4F82-A8C4-99D51C59CF3A}" type="pres">
      <dgm:prSet presAssocID="{FEA44389-5A0E-41DB-8CAF-E792A2CCCBB0}" presName="spaceRect" presStyleCnt="0"/>
      <dgm:spPr/>
    </dgm:pt>
    <dgm:pt modelId="{5957566F-D064-4653-9E5C-2207E8FBF4C1}" type="pres">
      <dgm:prSet presAssocID="{FEA44389-5A0E-41DB-8CAF-E792A2CCCBB0}" presName="textRect" presStyleLbl="revTx" presStyleIdx="2" presStyleCnt="6">
        <dgm:presLayoutVars>
          <dgm:chMax val="1"/>
          <dgm:chPref val="1"/>
        </dgm:presLayoutVars>
      </dgm:prSet>
      <dgm:spPr/>
    </dgm:pt>
    <dgm:pt modelId="{24494135-0D60-499B-8708-A2CD048E2A86}" type="pres">
      <dgm:prSet presAssocID="{E1DF6AB9-921C-4853-8416-5BE0BF641318}" presName="sibTrans" presStyleLbl="sibTrans2D1" presStyleIdx="0" presStyleCnt="0"/>
      <dgm:spPr/>
    </dgm:pt>
    <dgm:pt modelId="{1F90E273-56F5-4C04-9E87-8EF3C259FD2B}" type="pres">
      <dgm:prSet presAssocID="{1AB593AB-A9B9-4C76-8EE0-E694506D9BB3}" presName="compNode" presStyleCnt="0"/>
      <dgm:spPr/>
    </dgm:pt>
    <dgm:pt modelId="{826111AD-3E5D-4632-8028-7D10FBDADE2F}" type="pres">
      <dgm:prSet presAssocID="{1AB593AB-A9B9-4C76-8EE0-E694506D9BB3}" presName="iconBgRect" presStyleLbl="bgShp" presStyleIdx="3" presStyleCnt="6"/>
      <dgm:spPr/>
    </dgm:pt>
    <dgm:pt modelId="{B6F276E9-ECBF-462B-A4E6-D2A703AC5477}" type="pres">
      <dgm:prSet presAssocID="{1AB593AB-A9B9-4C76-8EE0-E694506D9BB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ep mensen met effen opvulling"/>
        </a:ext>
      </dgm:extLst>
    </dgm:pt>
    <dgm:pt modelId="{A4DF1DF6-E71B-4817-B5F0-9228EC54C780}" type="pres">
      <dgm:prSet presAssocID="{1AB593AB-A9B9-4C76-8EE0-E694506D9BB3}" presName="spaceRect" presStyleCnt="0"/>
      <dgm:spPr/>
    </dgm:pt>
    <dgm:pt modelId="{3B287B53-FB56-4F90-B3B4-57B3E8BA6E89}" type="pres">
      <dgm:prSet presAssocID="{1AB593AB-A9B9-4C76-8EE0-E694506D9BB3}" presName="textRect" presStyleLbl="revTx" presStyleIdx="3" presStyleCnt="6">
        <dgm:presLayoutVars>
          <dgm:chMax val="1"/>
          <dgm:chPref val="1"/>
        </dgm:presLayoutVars>
      </dgm:prSet>
      <dgm:spPr/>
    </dgm:pt>
    <dgm:pt modelId="{5FE2B17B-D527-4CE4-AE99-3B1CE09518DB}" type="pres">
      <dgm:prSet presAssocID="{03A36A97-D665-4FC6-9D2B-E579D47F56F4}" presName="sibTrans" presStyleLbl="sibTrans2D1" presStyleIdx="0" presStyleCnt="0"/>
      <dgm:spPr/>
    </dgm:pt>
    <dgm:pt modelId="{C1A85608-9968-4323-BD81-5D1BF30EF453}" type="pres">
      <dgm:prSet presAssocID="{1A349F5B-6B3A-467F-9A3D-2524B96B1B33}" presName="compNode" presStyleCnt="0"/>
      <dgm:spPr/>
    </dgm:pt>
    <dgm:pt modelId="{AC31C527-F735-48A0-A273-7E987396CD7C}" type="pres">
      <dgm:prSet presAssocID="{1A349F5B-6B3A-467F-9A3D-2524B96B1B33}" presName="iconBgRect" presStyleLbl="bgShp" presStyleIdx="4" presStyleCnt="6"/>
      <dgm:spPr/>
    </dgm:pt>
    <dgm:pt modelId="{F694D20C-6337-4E6A-9A1D-5C95AE062883}" type="pres">
      <dgm:prSet presAssocID="{1A349F5B-6B3A-467F-9A3D-2524B96B1B3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ar chart"/>
        </a:ext>
      </dgm:extLst>
    </dgm:pt>
    <dgm:pt modelId="{CF336F88-469F-476A-B36B-9A9FE5541FDE}" type="pres">
      <dgm:prSet presAssocID="{1A349F5B-6B3A-467F-9A3D-2524B96B1B33}" presName="spaceRect" presStyleCnt="0"/>
      <dgm:spPr/>
    </dgm:pt>
    <dgm:pt modelId="{66B16B56-6706-4498-8EF9-5D6ED2FAC892}" type="pres">
      <dgm:prSet presAssocID="{1A349F5B-6B3A-467F-9A3D-2524B96B1B33}" presName="textRect" presStyleLbl="revTx" presStyleIdx="4" presStyleCnt="6">
        <dgm:presLayoutVars>
          <dgm:chMax val="1"/>
          <dgm:chPref val="1"/>
        </dgm:presLayoutVars>
      </dgm:prSet>
      <dgm:spPr/>
    </dgm:pt>
    <dgm:pt modelId="{706A30AE-FEAF-44E8-9D90-AC3928502F6B}" type="pres">
      <dgm:prSet presAssocID="{8FC14079-3921-4F98-9135-C3E2C463C1E2}" presName="sibTrans" presStyleLbl="sibTrans2D1" presStyleIdx="0" presStyleCnt="0"/>
      <dgm:spPr/>
    </dgm:pt>
    <dgm:pt modelId="{77B9A72F-0A98-495E-AC16-2DFAC46162B5}" type="pres">
      <dgm:prSet presAssocID="{D96D5570-6737-4969-BB1F-46F203E41877}" presName="compNode" presStyleCnt="0"/>
      <dgm:spPr/>
    </dgm:pt>
    <dgm:pt modelId="{5C45C692-F953-43F7-9F25-03EFD5324828}" type="pres">
      <dgm:prSet presAssocID="{D96D5570-6737-4969-BB1F-46F203E41877}" presName="iconBgRect" presStyleLbl="bgShp" presStyleIdx="5" presStyleCnt="6"/>
      <dgm:spPr/>
    </dgm:pt>
    <dgm:pt modelId="{D5A88483-0DA4-4B94-8C76-837B403484B7}" type="pres">
      <dgm:prSet presAssocID="{D96D5570-6737-4969-BB1F-46F203E4187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Speltactiekboekje"/>
        </a:ext>
      </dgm:extLst>
    </dgm:pt>
    <dgm:pt modelId="{62D753D9-2744-471B-A5F7-4095E17C7A18}" type="pres">
      <dgm:prSet presAssocID="{D96D5570-6737-4969-BB1F-46F203E41877}" presName="spaceRect" presStyleCnt="0"/>
      <dgm:spPr/>
    </dgm:pt>
    <dgm:pt modelId="{CA0234DE-4582-4294-BE6E-95BAE4A77C18}" type="pres">
      <dgm:prSet presAssocID="{D96D5570-6737-4969-BB1F-46F203E41877}" presName="textRect" presStyleLbl="revTx" presStyleIdx="5" presStyleCnt="6">
        <dgm:presLayoutVars>
          <dgm:chMax val="1"/>
          <dgm:chPref val="1"/>
        </dgm:presLayoutVars>
      </dgm:prSet>
      <dgm:spPr/>
    </dgm:pt>
  </dgm:ptLst>
  <dgm:cxnLst>
    <dgm:cxn modelId="{0B144500-D52D-48C4-96AD-E700262185F8}" type="presOf" srcId="{DD899556-6ACF-4DD6-AA18-B09F54479718}" destId="{D8015D42-524C-4FFD-8303-3B083E8F6915}" srcOrd="0" destOrd="0" presId="urn:microsoft.com/office/officeart/2018/2/layout/IconCircleList"/>
    <dgm:cxn modelId="{FDD19F33-358F-4317-B2FC-4FD2B2EFB877}" type="presOf" srcId="{03A36A97-D665-4FC6-9D2B-E579D47F56F4}" destId="{5FE2B17B-D527-4CE4-AE99-3B1CE09518DB}" srcOrd="0" destOrd="0" presId="urn:microsoft.com/office/officeart/2018/2/layout/IconCircleList"/>
    <dgm:cxn modelId="{61DFA43B-76ED-4B79-8A8B-6C38BEDB2BBC}" type="presOf" srcId="{D96D5570-6737-4969-BB1F-46F203E41877}" destId="{CA0234DE-4582-4294-BE6E-95BAE4A77C18}" srcOrd="0" destOrd="0" presId="urn:microsoft.com/office/officeart/2018/2/layout/IconCircleList"/>
    <dgm:cxn modelId="{A9132D65-1901-4C7C-9FA1-3348C1EE4740}" srcId="{5D0CDCBB-E2D8-4D74-99E5-7A27AFCECA63}" destId="{FE99C9BA-9704-4D24-BD57-3D3A50FF099F}" srcOrd="1" destOrd="0" parTransId="{4739B3C3-18E0-420A-BF84-A087C2EA11E6}" sibTransId="{F957B3B8-6E6D-4A59-8A18-4BB6B4A6F63A}"/>
    <dgm:cxn modelId="{5C28E16B-1C0D-454B-9D8F-880D9DF94A7C}" srcId="{5D0CDCBB-E2D8-4D74-99E5-7A27AFCECA63}" destId="{53059D53-BDBE-4B44-B9C2-777BD9AC343F}" srcOrd="0" destOrd="0" parTransId="{583E6780-CEAD-4748-A04D-43E05BC41763}" sibTransId="{DD899556-6ACF-4DD6-AA18-B09F54479718}"/>
    <dgm:cxn modelId="{E6D5AD72-F43F-4456-BD62-BF39935A6083}" type="presOf" srcId="{E1DF6AB9-921C-4853-8416-5BE0BF641318}" destId="{24494135-0D60-499B-8708-A2CD048E2A86}" srcOrd="0" destOrd="0" presId="urn:microsoft.com/office/officeart/2018/2/layout/IconCircleList"/>
    <dgm:cxn modelId="{DA022357-28CC-4763-BC37-7B9C9BEA7A32}" type="presOf" srcId="{8FC14079-3921-4F98-9135-C3E2C463C1E2}" destId="{706A30AE-FEAF-44E8-9D90-AC3928502F6B}" srcOrd="0" destOrd="0" presId="urn:microsoft.com/office/officeart/2018/2/layout/IconCircleList"/>
    <dgm:cxn modelId="{A2D0F085-9A0A-4C72-A911-953079CA13CA}" srcId="{5D0CDCBB-E2D8-4D74-99E5-7A27AFCECA63}" destId="{1A349F5B-6B3A-467F-9A3D-2524B96B1B33}" srcOrd="4" destOrd="0" parTransId="{7A00C354-BB99-454E-99B5-12014E8116F0}" sibTransId="{8FC14079-3921-4F98-9135-C3E2C463C1E2}"/>
    <dgm:cxn modelId="{06CBAE8C-DBB0-48B9-BA42-63C955ED41BA}" type="presOf" srcId="{FE99C9BA-9704-4D24-BD57-3D3A50FF099F}" destId="{F3C657E4-7A70-4BDB-AA26-AF7283CC8295}" srcOrd="0" destOrd="0" presId="urn:microsoft.com/office/officeart/2018/2/layout/IconCircleList"/>
    <dgm:cxn modelId="{9E4ACC9E-C444-4893-9718-4613FC6B8F81}" type="presOf" srcId="{FEA44389-5A0E-41DB-8CAF-E792A2CCCBB0}" destId="{5957566F-D064-4653-9E5C-2207E8FBF4C1}" srcOrd="0" destOrd="0" presId="urn:microsoft.com/office/officeart/2018/2/layout/IconCircleList"/>
    <dgm:cxn modelId="{375CC9AB-77E0-4618-98A7-94A233769D91}" type="presOf" srcId="{1A349F5B-6B3A-467F-9A3D-2524B96B1B33}" destId="{66B16B56-6706-4498-8EF9-5D6ED2FAC892}" srcOrd="0" destOrd="0" presId="urn:microsoft.com/office/officeart/2018/2/layout/IconCircleList"/>
    <dgm:cxn modelId="{306AD5AB-8B5A-40E8-8B21-82096B4B728C}" type="presOf" srcId="{5D0CDCBB-E2D8-4D74-99E5-7A27AFCECA63}" destId="{42D877DA-B009-4C89-B7F1-CED705142C90}" srcOrd="0" destOrd="0" presId="urn:microsoft.com/office/officeart/2018/2/layout/IconCircleList"/>
    <dgm:cxn modelId="{A9E6B8AF-60D2-48C8-9A0D-C2BD0E23E362}" type="presOf" srcId="{53059D53-BDBE-4B44-B9C2-777BD9AC343F}" destId="{114E2BD9-8C45-4AC8-8263-6E9F15CAC3A9}" srcOrd="0" destOrd="0" presId="urn:microsoft.com/office/officeart/2018/2/layout/IconCircleList"/>
    <dgm:cxn modelId="{917661B1-8469-4F3E-A312-6148DE7ECF5A}" srcId="{5D0CDCBB-E2D8-4D74-99E5-7A27AFCECA63}" destId="{D96D5570-6737-4969-BB1F-46F203E41877}" srcOrd="5" destOrd="0" parTransId="{04EDBBE7-93B1-417E-AF53-14311D025564}" sibTransId="{4C89E17C-1C46-41C0-B8EE-C6C4A340BA60}"/>
    <dgm:cxn modelId="{45CDFCC3-9C48-4C5F-A578-379E4C194ACE}" srcId="{5D0CDCBB-E2D8-4D74-99E5-7A27AFCECA63}" destId="{FEA44389-5A0E-41DB-8CAF-E792A2CCCBB0}" srcOrd="2" destOrd="0" parTransId="{D8037308-6C95-43AE-AD42-0B34A97B5310}" sibTransId="{E1DF6AB9-921C-4853-8416-5BE0BF641318}"/>
    <dgm:cxn modelId="{E46718DE-B139-4A13-83DD-B1C8BA7B029F}" type="presOf" srcId="{1AB593AB-A9B9-4C76-8EE0-E694506D9BB3}" destId="{3B287B53-FB56-4F90-B3B4-57B3E8BA6E89}" srcOrd="0" destOrd="0" presId="urn:microsoft.com/office/officeart/2018/2/layout/IconCircleList"/>
    <dgm:cxn modelId="{DA4410E2-2650-4994-A5D1-639437C86A33}" srcId="{5D0CDCBB-E2D8-4D74-99E5-7A27AFCECA63}" destId="{1AB593AB-A9B9-4C76-8EE0-E694506D9BB3}" srcOrd="3" destOrd="0" parTransId="{66C3EF63-5F23-4CF3-9DC4-E0FF46A98FFD}" sibTransId="{03A36A97-D665-4FC6-9D2B-E579D47F56F4}"/>
    <dgm:cxn modelId="{6BB2D1F6-6056-4433-B377-7830FEAD900B}" type="presOf" srcId="{F957B3B8-6E6D-4A59-8A18-4BB6B4A6F63A}" destId="{2A4FAAB3-9E9E-44B2-BCE8-FFC442794207}" srcOrd="0" destOrd="0" presId="urn:microsoft.com/office/officeart/2018/2/layout/IconCircleList"/>
    <dgm:cxn modelId="{92EFA8F6-D8D6-45CB-BF08-95011771F708}" type="presParOf" srcId="{42D877DA-B009-4C89-B7F1-CED705142C90}" destId="{C68CE2E8-A938-43A4-80AD-C17459143377}" srcOrd="0" destOrd="0" presId="urn:microsoft.com/office/officeart/2018/2/layout/IconCircleList"/>
    <dgm:cxn modelId="{F156E1DE-BA06-4B4A-8EE0-3E4B410A035E}" type="presParOf" srcId="{C68CE2E8-A938-43A4-80AD-C17459143377}" destId="{8DE41473-B1BF-45D0-9049-B95AA8DB96EF}" srcOrd="0" destOrd="0" presId="urn:microsoft.com/office/officeart/2018/2/layout/IconCircleList"/>
    <dgm:cxn modelId="{DF991D28-AC07-4477-82B5-5B627BA86E3F}" type="presParOf" srcId="{8DE41473-B1BF-45D0-9049-B95AA8DB96EF}" destId="{D0ED8D5C-5CB9-46F2-B6C9-C20A42293921}" srcOrd="0" destOrd="0" presId="urn:microsoft.com/office/officeart/2018/2/layout/IconCircleList"/>
    <dgm:cxn modelId="{0A17067C-93F6-4FBD-AF76-BF633E7695C0}" type="presParOf" srcId="{8DE41473-B1BF-45D0-9049-B95AA8DB96EF}" destId="{2D71F883-AD4C-4DED-B1F3-6A0B4C37E84E}" srcOrd="1" destOrd="0" presId="urn:microsoft.com/office/officeart/2018/2/layout/IconCircleList"/>
    <dgm:cxn modelId="{B68A1AFD-3882-4496-8A89-DEE46BD42E36}" type="presParOf" srcId="{8DE41473-B1BF-45D0-9049-B95AA8DB96EF}" destId="{D1DE8511-5001-44CA-B361-267838BCF836}" srcOrd="2" destOrd="0" presId="urn:microsoft.com/office/officeart/2018/2/layout/IconCircleList"/>
    <dgm:cxn modelId="{6786787C-7723-4C81-AB68-92170B873153}" type="presParOf" srcId="{8DE41473-B1BF-45D0-9049-B95AA8DB96EF}" destId="{114E2BD9-8C45-4AC8-8263-6E9F15CAC3A9}" srcOrd="3" destOrd="0" presId="urn:microsoft.com/office/officeart/2018/2/layout/IconCircleList"/>
    <dgm:cxn modelId="{8523E32D-8E76-468E-BA3C-D820DAA7F59C}" type="presParOf" srcId="{C68CE2E8-A938-43A4-80AD-C17459143377}" destId="{D8015D42-524C-4FFD-8303-3B083E8F6915}" srcOrd="1" destOrd="0" presId="urn:microsoft.com/office/officeart/2018/2/layout/IconCircleList"/>
    <dgm:cxn modelId="{DE1E3B7A-C410-46DC-B3E6-6AA37A8EA344}" type="presParOf" srcId="{C68CE2E8-A938-43A4-80AD-C17459143377}" destId="{6EB1943A-C7F9-4861-A098-EF1009D9EA8A}" srcOrd="2" destOrd="0" presId="urn:microsoft.com/office/officeart/2018/2/layout/IconCircleList"/>
    <dgm:cxn modelId="{C2849945-0CA3-4F87-A350-5AE04A5F139B}" type="presParOf" srcId="{6EB1943A-C7F9-4861-A098-EF1009D9EA8A}" destId="{0A29A09C-2289-457F-B49A-DF1334E26BFA}" srcOrd="0" destOrd="0" presId="urn:microsoft.com/office/officeart/2018/2/layout/IconCircleList"/>
    <dgm:cxn modelId="{BE2ABA0D-A382-4D45-B54E-1E9E30CE3203}" type="presParOf" srcId="{6EB1943A-C7F9-4861-A098-EF1009D9EA8A}" destId="{43233BBA-67FF-4D31-B077-FD0BD65B4BEB}" srcOrd="1" destOrd="0" presId="urn:microsoft.com/office/officeart/2018/2/layout/IconCircleList"/>
    <dgm:cxn modelId="{BA21C37D-69B7-4ECB-989F-FEC2D7F83ADC}" type="presParOf" srcId="{6EB1943A-C7F9-4861-A098-EF1009D9EA8A}" destId="{2B200B85-3666-4C4D-A321-7907AA0487BA}" srcOrd="2" destOrd="0" presId="urn:microsoft.com/office/officeart/2018/2/layout/IconCircleList"/>
    <dgm:cxn modelId="{D5C52178-31AA-4AFC-9BCA-87FECAA6E22C}" type="presParOf" srcId="{6EB1943A-C7F9-4861-A098-EF1009D9EA8A}" destId="{F3C657E4-7A70-4BDB-AA26-AF7283CC8295}" srcOrd="3" destOrd="0" presId="urn:microsoft.com/office/officeart/2018/2/layout/IconCircleList"/>
    <dgm:cxn modelId="{2DAC34DD-6103-43C3-A44F-CCA57606F3B2}" type="presParOf" srcId="{C68CE2E8-A938-43A4-80AD-C17459143377}" destId="{2A4FAAB3-9E9E-44B2-BCE8-FFC442794207}" srcOrd="3" destOrd="0" presId="urn:microsoft.com/office/officeart/2018/2/layout/IconCircleList"/>
    <dgm:cxn modelId="{AD4D2A67-975E-45EA-BB9D-5C62D2763480}" type="presParOf" srcId="{C68CE2E8-A938-43A4-80AD-C17459143377}" destId="{8F2996B7-29A0-4F07-989C-A9C4C09C9DD1}" srcOrd="4" destOrd="0" presId="urn:microsoft.com/office/officeart/2018/2/layout/IconCircleList"/>
    <dgm:cxn modelId="{2A61A0A6-70D7-4B33-8297-B7E660899965}" type="presParOf" srcId="{8F2996B7-29A0-4F07-989C-A9C4C09C9DD1}" destId="{55378685-3111-4566-BAD3-4767DB1039AE}" srcOrd="0" destOrd="0" presId="urn:microsoft.com/office/officeart/2018/2/layout/IconCircleList"/>
    <dgm:cxn modelId="{1840FAD6-DA33-430D-B4E1-CB9C37DB518D}" type="presParOf" srcId="{8F2996B7-29A0-4F07-989C-A9C4C09C9DD1}" destId="{26470911-8248-4869-A4DD-81C580139CD1}" srcOrd="1" destOrd="0" presId="urn:microsoft.com/office/officeart/2018/2/layout/IconCircleList"/>
    <dgm:cxn modelId="{1D13C6C4-B76D-4302-A9C0-06883C7D723E}" type="presParOf" srcId="{8F2996B7-29A0-4F07-989C-A9C4C09C9DD1}" destId="{D139143A-A2D2-4F82-A8C4-99D51C59CF3A}" srcOrd="2" destOrd="0" presId="urn:microsoft.com/office/officeart/2018/2/layout/IconCircleList"/>
    <dgm:cxn modelId="{1B24001F-414C-4412-8735-B9BB5C2AF359}" type="presParOf" srcId="{8F2996B7-29A0-4F07-989C-A9C4C09C9DD1}" destId="{5957566F-D064-4653-9E5C-2207E8FBF4C1}" srcOrd="3" destOrd="0" presId="urn:microsoft.com/office/officeart/2018/2/layout/IconCircleList"/>
    <dgm:cxn modelId="{9237523D-DEA0-4D85-9960-DA9527CAF3F9}" type="presParOf" srcId="{C68CE2E8-A938-43A4-80AD-C17459143377}" destId="{24494135-0D60-499B-8708-A2CD048E2A86}" srcOrd="5" destOrd="0" presId="urn:microsoft.com/office/officeart/2018/2/layout/IconCircleList"/>
    <dgm:cxn modelId="{5F298F54-C6C2-4F5C-8EC1-6FAC9FE644A1}" type="presParOf" srcId="{C68CE2E8-A938-43A4-80AD-C17459143377}" destId="{1F90E273-56F5-4C04-9E87-8EF3C259FD2B}" srcOrd="6" destOrd="0" presId="urn:microsoft.com/office/officeart/2018/2/layout/IconCircleList"/>
    <dgm:cxn modelId="{4ABFCFB3-4D5B-4FCE-8C9E-70AD33E46527}" type="presParOf" srcId="{1F90E273-56F5-4C04-9E87-8EF3C259FD2B}" destId="{826111AD-3E5D-4632-8028-7D10FBDADE2F}" srcOrd="0" destOrd="0" presId="urn:microsoft.com/office/officeart/2018/2/layout/IconCircleList"/>
    <dgm:cxn modelId="{5A77F6CF-FE28-48D2-A234-E94931F4B945}" type="presParOf" srcId="{1F90E273-56F5-4C04-9E87-8EF3C259FD2B}" destId="{B6F276E9-ECBF-462B-A4E6-D2A703AC5477}" srcOrd="1" destOrd="0" presId="urn:microsoft.com/office/officeart/2018/2/layout/IconCircleList"/>
    <dgm:cxn modelId="{E5889959-02CA-4939-95E9-E4610A1F2814}" type="presParOf" srcId="{1F90E273-56F5-4C04-9E87-8EF3C259FD2B}" destId="{A4DF1DF6-E71B-4817-B5F0-9228EC54C780}" srcOrd="2" destOrd="0" presId="urn:microsoft.com/office/officeart/2018/2/layout/IconCircleList"/>
    <dgm:cxn modelId="{7485B5FF-7833-4BFD-927C-0D0C90F54273}" type="presParOf" srcId="{1F90E273-56F5-4C04-9E87-8EF3C259FD2B}" destId="{3B287B53-FB56-4F90-B3B4-57B3E8BA6E89}" srcOrd="3" destOrd="0" presId="urn:microsoft.com/office/officeart/2018/2/layout/IconCircleList"/>
    <dgm:cxn modelId="{29FE77C6-AC44-4743-96D3-6411A024E9D4}" type="presParOf" srcId="{C68CE2E8-A938-43A4-80AD-C17459143377}" destId="{5FE2B17B-D527-4CE4-AE99-3B1CE09518DB}" srcOrd="7" destOrd="0" presId="urn:microsoft.com/office/officeart/2018/2/layout/IconCircleList"/>
    <dgm:cxn modelId="{864D62FB-6576-4B1A-99CD-F4FE9C454865}" type="presParOf" srcId="{C68CE2E8-A938-43A4-80AD-C17459143377}" destId="{C1A85608-9968-4323-BD81-5D1BF30EF453}" srcOrd="8" destOrd="0" presId="urn:microsoft.com/office/officeart/2018/2/layout/IconCircleList"/>
    <dgm:cxn modelId="{64AB7058-128A-4438-8BBA-81485713AE7D}" type="presParOf" srcId="{C1A85608-9968-4323-BD81-5D1BF30EF453}" destId="{AC31C527-F735-48A0-A273-7E987396CD7C}" srcOrd="0" destOrd="0" presId="urn:microsoft.com/office/officeart/2018/2/layout/IconCircleList"/>
    <dgm:cxn modelId="{EDF9322E-60B0-499C-BEBD-A3F5A87A3967}" type="presParOf" srcId="{C1A85608-9968-4323-BD81-5D1BF30EF453}" destId="{F694D20C-6337-4E6A-9A1D-5C95AE062883}" srcOrd="1" destOrd="0" presId="urn:microsoft.com/office/officeart/2018/2/layout/IconCircleList"/>
    <dgm:cxn modelId="{3DDA40AF-5FE0-464D-909E-828EB5DBD801}" type="presParOf" srcId="{C1A85608-9968-4323-BD81-5D1BF30EF453}" destId="{CF336F88-469F-476A-B36B-9A9FE5541FDE}" srcOrd="2" destOrd="0" presId="urn:microsoft.com/office/officeart/2018/2/layout/IconCircleList"/>
    <dgm:cxn modelId="{543106B7-FDF2-41D7-AA23-1F5B4E3E0C59}" type="presParOf" srcId="{C1A85608-9968-4323-BD81-5D1BF30EF453}" destId="{66B16B56-6706-4498-8EF9-5D6ED2FAC892}" srcOrd="3" destOrd="0" presId="urn:microsoft.com/office/officeart/2018/2/layout/IconCircleList"/>
    <dgm:cxn modelId="{3B291985-E2F4-45AF-9878-08849F75E713}" type="presParOf" srcId="{C68CE2E8-A938-43A4-80AD-C17459143377}" destId="{706A30AE-FEAF-44E8-9D90-AC3928502F6B}" srcOrd="9" destOrd="0" presId="urn:microsoft.com/office/officeart/2018/2/layout/IconCircleList"/>
    <dgm:cxn modelId="{7DD71775-6EB9-4796-8003-0E8B211C5C11}" type="presParOf" srcId="{C68CE2E8-A938-43A4-80AD-C17459143377}" destId="{77B9A72F-0A98-495E-AC16-2DFAC46162B5}" srcOrd="10" destOrd="0" presId="urn:microsoft.com/office/officeart/2018/2/layout/IconCircleList"/>
    <dgm:cxn modelId="{4659BF52-B985-4BA4-8FA0-92017CAE93E4}" type="presParOf" srcId="{77B9A72F-0A98-495E-AC16-2DFAC46162B5}" destId="{5C45C692-F953-43F7-9F25-03EFD5324828}" srcOrd="0" destOrd="0" presId="urn:microsoft.com/office/officeart/2018/2/layout/IconCircleList"/>
    <dgm:cxn modelId="{A7E50390-A086-4F46-A48F-08E0E9B36F79}" type="presParOf" srcId="{77B9A72F-0A98-495E-AC16-2DFAC46162B5}" destId="{D5A88483-0DA4-4B94-8C76-837B403484B7}" srcOrd="1" destOrd="0" presId="urn:microsoft.com/office/officeart/2018/2/layout/IconCircleList"/>
    <dgm:cxn modelId="{0AB7AA13-391F-4ADE-B0B6-AAB9685AAEA7}" type="presParOf" srcId="{77B9A72F-0A98-495E-AC16-2DFAC46162B5}" destId="{62D753D9-2744-471B-A5F7-4095E17C7A18}" srcOrd="2" destOrd="0" presId="urn:microsoft.com/office/officeart/2018/2/layout/IconCircleList"/>
    <dgm:cxn modelId="{E5FB2294-8FC6-42E2-A847-E4C64BD2F0A1}" type="presParOf" srcId="{77B9A72F-0A98-495E-AC16-2DFAC46162B5}" destId="{CA0234DE-4582-4294-BE6E-95BAE4A77C1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80660-090C-40E2-9917-44D50B93073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E9BC5C9-6177-4FDB-840D-660EF4544B20}">
      <dgm:prSet/>
      <dgm:spPr/>
      <dgm:t>
        <a:bodyPr/>
        <a:lstStyle/>
        <a:p>
          <a:pPr>
            <a:lnSpc>
              <a:spcPct val="100000"/>
            </a:lnSpc>
          </a:pPr>
          <a:r>
            <a:rPr lang="nl-NL"/>
            <a:t>Data availability</a:t>
          </a:r>
          <a:endParaRPr lang="en-US"/>
        </a:p>
      </dgm:t>
    </dgm:pt>
    <dgm:pt modelId="{5A3F2CED-ACBA-46C7-954C-0374F5DCDBF3}" type="parTrans" cxnId="{99C1DE8A-66E8-469C-BECD-461A2A96411D}">
      <dgm:prSet/>
      <dgm:spPr/>
      <dgm:t>
        <a:bodyPr/>
        <a:lstStyle/>
        <a:p>
          <a:endParaRPr lang="en-US"/>
        </a:p>
      </dgm:t>
    </dgm:pt>
    <dgm:pt modelId="{CCE0F83F-9412-436B-8E88-D876EFE4FE5D}" type="sibTrans" cxnId="{99C1DE8A-66E8-469C-BECD-461A2A96411D}">
      <dgm:prSet/>
      <dgm:spPr/>
      <dgm:t>
        <a:bodyPr/>
        <a:lstStyle/>
        <a:p>
          <a:pPr>
            <a:lnSpc>
              <a:spcPct val="100000"/>
            </a:lnSpc>
          </a:pPr>
          <a:endParaRPr lang="en-US"/>
        </a:p>
      </dgm:t>
    </dgm:pt>
    <dgm:pt modelId="{39547306-E086-4B9E-92F9-8506ED761113}">
      <dgm:prSet/>
      <dgm:spPr/>
      <dgm:t>
        <a:bodyPr/>
        <a:lstStyle/>
        <a:p>
          <a:pPr>
            <a:lnSpc>
              <a:spcPct val="100000"/>
            </a:lnSpc>
          </a:pPr>
          <a:r>
            <a:rPr lang="nl-NL" err="1"/>
            <a:t>Laws</a:t>
          </a:r>
          <a:r>
            <a:rPr lang="nl-NL"/>
            <a:t> </a:t>
          </a:r>
          <a:r>
            <a:rPr lang="nl-NL" err="1"/>
            <a:t>and</a:t>
          </a:r>
          <a:r>
            <a:rPr lang="nl-NL"/>
            <a:t> </a:t>
          </a:r>
          <a:r>
            <a:rPr lang="nl-NL" err="1"/>
            <a:t>regulations</a:t>
          </a:r>
          <a:r>
            <a:rPr lang="nl-NL"/>
            <a:t> </a:t>
          </a:r>
          <a:endParaRPr lang="en-US"/>
        </a:p>
      </dgm:t>
    </dgm:pt>
    <dgm:pt modelId="{DB19CDDE-49BF-41F9-A4E3-8268228185F4}" type="parTrans" cxnId="{522903C9-6B79-4D24-995F-AF3A7DC69484}">
      <dgm:prSet/>
      <dgm:spPr/>
      <dgm:t>
        <a:bodyPr/>
        <a:lstStyle/>
        <a:p>
          <a:endParaRPr lang="en-US"/>
        </a:p>
      </dgm:t>
    </dgm:pt>
    <dgm:pt modelId="{065080D4-AD13-4E00-AF36-8B25BF5B6578}" type="sibTrans" cxnId="{522903C9-6B79-4D24-995F-AF3A7DC69484}">
      <dgm:prSet/>
      <dgm:spPr/>
      <dgm:t>
        <a:bodyPr/>
        <a:lstStyle/>
        <a:p>
          <a:pPr>
            <a:lnSpc>
              <a:spcPct val="100000"/>
            </a:lnSpc>
          </a:pPr>
          <a:endParaRPr lang="en-US"/>
        </a:p>
      </dgm:t>
    </dgm:pt>
    <dgm:pt modelId="{ED7A3727-4379-46CB-8F35-5D91130FFCD6}">
      <dgm:prSet/>
      <dgm:spPr/>
      <dgm:t>
        <a:bodyPr/>
        <a:lstStyle/>
        <a:p>
          <a:pPr>
            <a:lnSpc>
              <a:spcPct val="100000"/>
            </a:lnSpc>
          </a:pPr>
          <a:r>
            <a:rPr lang="nl-NL" err="1"/>
            <a:t>Inward</a:t>
          </a:r>
          <a:r>
            <a:rPr lang="nl-NL"/>
            <a:t> focus</a:t>
          </a:r>
          <a:endParaRPr lang="en-US"/>
        </a:p>
      </dgm:t>
    </dgm:pt>
    <dgm:pt modelId="{B49BB923-C534-49A3-A0B1-FE96E0DCDD0F}" type="parTrans" cxnId="{E759A693-7583-41A1-98E9-5B8711F2D7E5}">
      <dgm:prSet/>
      <dgm:spPr/>
      <dgm:t>
        <a:bodyPr/>
        <a:lstStyle/>
        <a:p>
          <a:endParaRPr lang="en-US"/>
        </a:p>
      </dgm:t>
    </dgm:pt>
    <dgm:pt modelId="{77558992-5C36-485A-8AB1-6A8FD7BA732B}" type="sibTrans" cxnId="{E759A693-7583-41A1-98E9-5B8711F2D7E5}">
      <dgm:prSet/>
      <dgm:spPr/>
      <dgm:t>
        <a:bodyPr/>
        <a:lstStyle/>
        <a:p>
          <a:pPr>
            <a:lnSpc>
              <a:spcPct val="100000"/>
            </a:lnSpc>
          </a:pPr>
          <a:endParaRPr lang="en-US"/>
        </a:p>
      </dgm:t>
    </dgm:pt>
    <dgm:pt modelId="{954D7758-FDBE-4676-B65C-DA0B971E5B54}">
      <dgm:prSet/>
      <dgm:spPr/>
      <dgm:t>
        <a:bodyPr/>
        <a:lstStyle/>
        <a:p>
          <a:pPr>
            <a:lnSpc>
              <a:spcPct val="100000"/>
            </a:lnSpc>
          </a:pPr>
          <a:r>
            <a:rPr lang="en-US" dirty="0"/>
            <a:t>Shared vision on functionality</a:t>
          </a:r>
        </a:p>
      </dgm:t>
    </dgm:pt>
    <dgm:pt modelId="{469F7111-C7C3-4F2A-9DFF-9D890EA82FC9}" type="parTrans" cxnId="{519DBE68-F0A5-40C6-A87B-C3D49E29F852}">
      <dgm:prSet/>
      <dgm:spPr/>
      <dgm:t>
        <a:bodyPr/>
        <a:lstStyle/>
        <a:p>
          <a:endParaRPr lang="en-US"/>
        </a:p>
      </dgm:t>
    </dgm:pt>
    <dgm:pt modelId="{B9824479-1DEF-4C47-A0EF-A69629DAE167}" type="sibTrans" cxnId="{519DBE68-F0A5-40C6-A87B-C3D49E29F852}">
      <dgm:prSet/>
      <dgm:spPr/>
      <dgm:t>
        <a:bodyPr/>
        <a:lstStyle/>
        <a:p>
          <a:endParaRPr lang="en-US"/>
        </a:p>
      </dgm:t>
    </dgm:pt>
    <dgm:pt modelId="{EA13251E-4916-4F41-B1A1-EF29B05702E6}" type="pres">
      <dgm:prSet presAssocID="{3C780660-090C-40E2-9917-44D50B930731}" presName="root" presStyleCnt="0">
        <dgm:presLayoutVars>
          <dgm:dir/>
          <dgm:resizeHandles val="exact"/>
        </dgm:presLayoutVars>
      </dgm:prSet>
      <dgm:spPr/>
    </dgm:pt>
    <dgm:pt modelId="{BEA98135-50C7-4910-B808-1A16411E008B}" type="pres">
      <dgm:prSet presAssocID="{3C780660-090C-40E2-9917-44D50B930731}" presName="container" presStyleCnt="0">
        <dgm:presLayoutVars>
          <dgm:dir/>
          <dgm:resizeHandles val="exact"/>
        </dgm:presLayoutVars>
      </dgm:prSet>
      <dgm:spPr/>
    </dgm:pt>
    <dgm:pt modelId="{5BB5ED2D-C07B-4370-B24E-53D0FDABE713}" type="pres">
      <dgm:prSet presAssocID="{9E9BC5C9-6177-4FDB-840D-660EF4544B20}" presName="compNode" presStyleCnt="0"/>
      <dgm:spPr/>
    </dgm:pt>
    <dgm:pt modelId="{72C60657-4CB0-4162-B622-9C1B566DFA3F}" type="pres">
      <dgm:prSet presAssocID="{9E9BC5C9-6177-4FDB-840D-660EF4544B20}" presName="iconBgRect" presStyleLbl="bgShp" presStyleIdx="0" presStyleCnt="4"/>
      <dgm:spPr/>
    </dgm:pt>
    <dgm:pt modelId="{9144776F-6724-4B90-9DD5-98B2E297FED5}" type="pres">
      <dgm:prSet presAssocID="{9E9BC5C9-6177-4FDB-840D-660EF4544B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8397C81A-DD41-4933-8C5A-FA1F875EA2E0}" type="pres">
      <dgm:prSet presAssocID="{9E9BC5C9-6177-4FDB-840D-660EF4544B20}" presName="spaceRect" presStyleCnt="0"/>
      <dgm:spPr/>
    </dgm:pt>
    <dgm:pt modelId="{49702213-F10E-4F02-A11F-00E19DEAA897}" type="pres">
      <dgm:prSet presAssocID="{9E9BC5C9-6177-4FDB-840D-660EF4544B20}" presName="textRect" presStyleLbl="revTx" presStyleIdx="0" presStyleCnt="4">
        <dgm:presLayoutVars>
          <dgm:chMax val="1"/>
          <dgm:chPref val="1"/>
        </dgm:presLayoutVars>
      </dgm:prSet>
      <dgm:spPr/>
    </dgm:pt>
    <dgm:pt modelId="{01A72C07-63F3-4B00-AC48-25ADDC9FC3A8}" type="pres">
      <dgm:prSet presAssocID="{CCE0F83F-9412-436B-8E88-D876EFE4FE5D}" presName="sibTrans" presStyleLbl="sibTrans2D1" presStyleIdx="0" presStyleCnt="0"/>
      <dgm:spPr/>
    </dgm:pt>
    <dgm:pt modelId="{7E9310B3-AB13-4B5D-AA3E-EBA29D49C5FB}" type="pres">
      <dgm:prSet presAssocID="{39547306-E086-4B9E-92F9-8506ED761113}" presName="compNode" presStyleCnt="0"/>
      <dgm:spPr/>
    </dgm:pt>
    <dgm:pt modelId="{22D8D99F-2A82-44F2-9D18-2DB2BDDFC43B}" type="pres">
      <dgm:prSet presAssocID="{39547306-E086-4B9E-92F9-8506ED761113}" presName="iconBgRect" presStyleLbl="bgShp" presStyleIdx="1" presStyleCnt="4"/>
      <dgm:spPr/>
    </dgm:pt>
    <dgm:pt modelId="{FC3B127A-B0C5-4376-8137-6D034A3B0B2F}" type="pres">
      <dgm:prSet presAssocID="{39547306-E086-4B9E-92F9-8506ED7611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vel"/>
        </a:ext>
      </dgm:extLst>
    </dgm:pt>
    <dgm:pt modelId="{48F5F1C8-D63C-4C20-900C-7B83230A7E71}" type="pres">
      <dgm:prSet presAssocID="{39547306-E086-4B9E-92F9-8506ED761113}" presName="spaceRect" presStyleCnt="0"/>
      <dgm:spPr/>
    </dgm:pt>
    <dgm:pt modelId="{F7794EEF-647A-40E2-8DCC-4FA5F7F76AEF}" type="pres">
      <dgm:prSet presAssocID="{39547306-E086-4B9E-92F9-8506ED761113}" presName="textRect" presStyleLbl="revTx" presStyleIdx="1" presStyleCnt="4">
        <dgm:presLayoutVars>
          <dgm:chMax val="1"/>
          <dgm:chPref val="1"/>
        </dgm:presLayoutVars>
      </dgm:prSet>
      <dgm:spPr/>
    </dgm:pt>
    <dgm:pt modelId="{591D24EC-D6D1-4D71-A478-DBE973294099}" type="pres">
      <dgm:prSet presAssocID="{065080D4-AD13-4E00-AF36-8B25BF5B6578}" presName="sibTrans" presStyleLbl="sibTrans2D1" presStyleIdx="0" presStyleCnt="0"/>
      <dgm:spPr/>
    </dgm:pt>
    <dgm:pt modelId="{D0A3E55B-B813-495E-8BAE-6235B277B3BC}" type="pres">
      <dgm:prSet presAssocID="{ED7A3727-4379-46CB-8F35-5D91130FFCD6}" presName="compNode" presStyleCnt="0"/>
      <dgm:spPr/>
    </dgm:pt>
    <dgm:pt modelId="{95DB2CBD-3F29-4559-BB22-9C0B2BCEC791}" type="pres">
      <dgm:prSet presAssocID="{ED7A3727-4379-46CB-8F35-5D91130FFCD6}" presName="iconBgRect" presStyleLbl="bgShp" presStyleIdx="2" presStyleCnt="4"/>
      <dgm:spPr/>
    </dgm:pt>
    <dgm:pt modelId="{F944E300-A853-4496-A267-5A69A100FBAE}" type="pres">
      <dgm:prSet presAssocID="{ED7A3727-4379-46CB-8F35-5D91130FFC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kstenen muur met effen opvulling"/>
        </a:ext>
      </dgm:extLst>
    </dgm:pt>
    <dgm:pt modelId="{4183DF98-F23A-4096-971D-F263F3E9E519}" type="pres">
      <dgm:prSet presAssocID="{ED7A3727-4379-46CB-8F35-5D91130FFCD6}" presName="spaceRect" presStyleCnt="0"/>
      <dgm:spPr/>
    </dgm:pt>
    <dgm:pt modelId="{9311E5B2-030A-43DB-9BB5-7D4236EE3F8C}" type="pres">
      <dgm:prSet presAssocID="{ED7A3727-4379-46CB-8F35-5D91130FFCD6}" presName="textRect" presStyleLbl="revTx" presStyleIdx="2" presStyleCnt="4">
        <dgm:presLayoutVars>
          <dgm:chMax val="1"/>
          <dgm:chPref val="1"/>
        </dgm:presLayoutVars>
      </dgm:prSet>
      <dgm:spPr/>
    </dgm:pt>
    <dgm:pt modelId="{7742DF0B-90F5-4AC8-8F81-4AE9B5630DAC}" type="pres">
      <dgm:prSet presAssocID="{77558992-5C36-485A-8AB1-6A8FD7BA732B}" presName="sibTrans" presStyleLbl="sibTrans2D1" presStyleIdx="0" presStyleCnt="0"/>
      <dgm:spPr/>
    </dgm:pt>
    <dgm:pt modelId="{93622CAB-6DB7-4F7A-B0AD-AB567FCE090D}" type="pres">
      <dgm:prSet presAssocID="{954D7758-FDBE-4676-B65C-DA0B971E5B54}" presName="compNode" presStyleCnt="0"/>
      <dgm:spPr/>
    </dgm:pt>
    <dgm:pt modelId="{9FA7FA08-B1CB-4557-AEBE-DEF3B823A861}" type="pres">
      <dgm:prSet presAssocID="{954D7758-FDBE-4676-B65C-DA0B971E5B54}" presName="iconBgRect" presStyleLbl="bgShp" presStyleIdx="3" presStyleCnt="4"/>
      <dgm:spPr/>
    </dgm:pt>
    <dgm:pt modelId="{C732FBAA-CB1B-45D5-BD00-03B94263F9F4}" type="pres">
      <dgm:prSet presAssocID="{954D7758-FDBE-4676-B65C-DA0B971E5B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andshake"/>
        </a:ext>
      </dgm:extLst>
    </dgm:pt>
    <dgm:pt modelId="{26F2AD96-CD28-423B-B7FA-37D62BF04CF5}" type="pres">
      <dgm:prSet presAssocID="{954D7758-FDBE-4676-B65C-DA0B971E5B54}" presName="spaceRect" presStyleCnt="0"/>
      <dgm:spPr/>
    </dgm:pt>
    <dgm:pt modelId="{2D232467-540D-47B8-BC3A-17C4FD0F624F}" type="pres">
      <dgm:prSet presAssocID="{954D7758-FDBE-4676-B65C-DA0B971E5B54}" presName="textRect" presStyleLbl="revTx" presStyleIdx="3" presStyleCnt="4">
        <dgm:presLayoutVars>
          <dgm:chMax val="1"/>
          <dgm:chPref val="1"/>
        </dgm:presLayoutVars>
      </dgm:prSet>
      <dgm:spPr/>
    </dgm:pt>
  </dgm:ptLst>
  <dgm:cxnLst>
    <dgm:cxn modelId="{370DE70C-C1FE-4AFC-AEEF-1D12CA031DCE}" type="presOf" srcId="{ED7A3727-4379-46CB-8F35-5D91130FFCD6}" destId="{9311E5B2-030A-43DB-9BB5-7D4236EE3F8C}" srcOrd="0" destOrd="0" presId="urn:microsoft.com/office/officeart/2018/2/layout/IconCircleList"/>
    <dgm:cxn modelId="{329CC71D-4BC1-4EF1-AF66-AA52DC37CF13}" type="presOf" srcId="{77558992-5C36-485A-8AB1-6A8FD7BA732B}" destId="{7742DF0B-90F5-4AC8-8F81-4AE9B5630DAC}" srcOrd="0" destOrd="0" presId="urn:microsoft.com/office/officeart/2018/2/layout/IconCircleList"/>
    <dgm:cxn modelId="{B49BA63D-F213-4D72-8DE2-27A0F6A27188}" type="presOf" srcId="{9E9BC5C9-6177-4FDB-840D-660EF4544B20}" destId="{49702213-F10E-4F02-A11F-00E19DEAA897}" srcOrd="0" destOrd="0" presId="urn:microsoft.com/office/officeart/2018/2/layout/IconCircleList"/>
    <dgm:cxn modelId="{519DBE68-F0A5-40C6-A87B-C3D49E29F852}" srcId="{3C780660-090C-40E2-9917-44D50B930731}" destId="{954D7758-FDBE-4676-B65C-DA0B971E5B54}" srcOrd="3" destOrd="0" parTransId="{469F7111-C7C3-4F2A-9DFF-9D890EA82FC9}" sibTransId="{B9824479-1DEF-4C47-A0EF-A69629DAE167}"/>
    <dgm:cxn modelId="{84295D6B-01A1-47B3-AB40-F2F9CA56BC41}" type="presOf" srcId="{CCE0F83F-9412-436B-8E88-D876EFE4FE5D}" destId="{01A72C07-63F3-4B00-AC48-25ADDC9FC3A8}" srcOrd="0" destOrd="0" presId="urn:microsoft.com/office/officeart/2018/2/layout/IconCircleList"/>
    <dgm:cxn modelId="{375DD94F-FE2A-461E-8DBB-062068B05257}" type="presOf" srcId="{3C780660-090C-40E2-9917-44D50B930731}" destId="{EA13251E-4916-4F41-B1A1-EF29B05702E6}" srcOrd="0" destOrd="0" presId="urn:microsoft.com/office/officeart/2018/2/layout/IconCircleList"/>
    <dgm:cxn modelId="{99C1DE8A-66E8-469C-BECD-461A2A96411D}" srcId="{3C780660-090C-40E2-9917-44D50B930731}" destId="{9E9BC5C9-6177-4FDB-840D-660EF4544B20}" srcOrd="0" destOrd="0" parTransId="{5A3F2CED-ACBA-46C7-954C-0374F5DCDBF3}" sibTransId="{CCE0F83F-9412-436B-8E88-D876EFE4FE5D}"/>
    <dgm:cxn modelId="{E759A693-7583-41A1-98E9-5B8711F2D7E5}" srcId="{3C780660-090C-40E2-9917-44D50B930731}" destId="{ED7A3727-4379-46CB-8F35-5D91130FFCD6}" srcOrd="2" destOrd="0" parTransId="{B49BB923-C534-49A3-A0B1-FE96E0DCDD0F}" sibTransId="{77558992-5C36-485A-8AB1-6A8FD7BA732B}"/>
    <dgm:cxn modelId="{522903C9-6B79-4D24-995F-AF3A7DC69484}" srcId="{3C780660-090C-40E2-9917-44D50B930731}" destId="{39547306-E086-4B9E-92F9-8506ED761113}" srcOrd="1" destOrd="0" parTransId="{DB19CDDE-49BF-41F9-A4E3-8268228185F4}" sibTransId="{065080D4-AD13-4E00-AF36-8B25BF5B6578}"/>
    <dgm:cxn modelId="{3614CCD6-4EC1-4DCA-8E7E-613CE0BC8685}" type="presOf" srcId="{954D7758-FDBE-4676-B65C-DA0B971E5B54}" destId="{2D232467-540D-47B8-BC3A-17C4FD0F624F}" srcOrd="0" destOrd="0" presId="urn:microsoft.com/office/officeart/2018/2/layout/IconCircleList"/>
    <dgm:cxn modelId="{37F800EB-58F0-49C3-B5AF-89268A80C111}" type="presOf" srcId="{39547306-E086-4B9E-92F9-8506ED761113}" destId="{F7794EEF-647A-40E2-8DCC-4FA5F7F76AEF}" srcOrd="0" destOrd="0" presId="urn:microsoft.com/office/officeart/2018/2/layout/IconCircleList"/>
    <dgm:cxn modelId="{1DB76EF4-F103-415E-B637-7E5DC909412B}" type="presOf" srcId="{065080D4-AD13-4E00-AF36-8B25BF5B6578}" destId="{591D24EC-D6D1-4D71-A478-DBE973294099}" srcOrd="0" destOrd="0" presId="urn:microsoft.com/office/officeart/2018/2/layout/IconCircleList"/>
    <dgm:cxn modelId="{23D40B62-3EC6-4ACB-ABFA-6BCD6C5C5BAF}" type="presParOf" srcId="{EA13251E-4916-4F41-B1A1-EF29B05702E6}" destId="{BEA98135-50C7-4910-B808-1A16411E008B}" srcOrd="0" destOrd="0" presId="urn:microsoft.com/office/officeart/2018/2/layout/IconCircleList"/>
    <dgm:cxn modelId="{C8109DB6-7C63-4B15-9C51-317486006D47}" type="presParOf" srcId="{BEA98135-50C7-4910-B808-1A16411E008B}" destId="{5BB5ED2D-C07B-4370-B24E-53D0FDABE713}" srcOrd="0" destOrd="0" presId="urn:microsoft.com/office/officeart/2018/2/layout/IconCircleList"/>
    <dgm:cxn modelId="{66F925BD-2575-43C2-8D78-9C1CA7E7590E}" type="presParOf" srcId="{5BB5ED2D-C07B-4370-B24E-53D0FDABE713}" destId="{72C60657-4CB0-4162-B622-9C1B566DFA3F}" srcOrd="0" destOrd="0" presId="urn:microsoft.com/office/officeart/2018/2/layout/IconCircleList"/>
    <dgm:cxn modelId="{9F9798ED-F815-491A-9C30-772C3DC9D50A}" type="presParOf" srcId="{5BB5ED2D-C07B-4370-B24E-53D0FDABE713}" destId="{9144776F-6724-4B90-9DD5-98B2E297FED5}" srcOrd="1" destOrd="0" presId="urn:microsoft.com/office/officeart/2018/2/layout/IconCircleList"/>
    <dgm:cxn modelId="{98D4D60B-7581-4CEC-A30D-5FD4E8025025}" type="presParOf" srcId="{5BB5ED2D-C07B-4370-B24E-53D0FDABE713}" destId="{8397C81A-DD41-4933-8C5A-FA1F875EA2E0}" srcOrd="2" destOrd="0" presId="urn:microsoft.com/office/officeart/2018/2/layout/IconCircleList"/>
    <dgm:cxn modelId="{C53C9828-9A11-4253-B973-ACFFB3DEC12C}" type="presParOf" srcId="{5BB5ED2D-C07B-4370-B24E-53D0FDABE713}" destId="{49702213-F10E-4F02-A11F-00E19DEAA897}" srcOrd="3" destOrd="0" presId="urn:microsoft.com/office/officeart/2018/2/layout/IconCircleList"/>
    <dgm:cxn modelId="{272BBE99-5B3B-4B4F-82F1-0497ED3A375B}" type="presParOf" srcId="{BEA98135-50C7-4910-B808-1A16411E008B}" destId="{01A72C07-63F3-4B00-AC48-25ADDC9FC3A8}" srcOrd="1" destOrd="0" presId="urn:microsoft.com/office/officeart/2018/2/layout/IconCircleList"/>
    <dgm:cxn modelId="{0CC24EAD-02CA-4778-A91B-945D662C7943}" type="presParOf" srcId="{BEA98135-50C7-4910-B808-1A16411E008B}" destId="{7E9310B3-AB13-4B5D-AA3E-EBA29D49C5FB}" srcOrd="2" destOrd="0" presId="urn:microsoft.com/office/officeart/2018/2/layout/IconCircleList"/>
    <dgm:cxn modelId="{596D4F70-5724-4AB8-BA79-582F8422128B}" type="presParOf" srcId="{7E9310B3-AB13-4B5D-AA3E-EBA29D49C5FB}" destId="{22D8D99F-2A82-44F2-9D18-2DB2BDDFC43B}" srcOrd="0" destOrd="0" presId="urn:microsoft.com/office/officeart/2018/2/layout/IconCircleList"/>
    <dgm:cxn modelId="{31ED006D-DC36-4E97-8591-6BBF7F601CE5}" type="presParOf" srcId="{7E9310B3-AB13-4B5D-AA3E-EBA29D49C5FB}" destId="{FC3B127A-B0C5-4376-8137-6D034A3B0B2F}" srcOrd="1" destOrd="0" presId="urn:microsoft.com/office/officeart/2018/2/layout/IconCircleList"/>
    <dgm:cxn modelId="{9E6E2C60-BDC5-4C14-B7BC-5C047B251DDD}" type="presParOf" srcId="{7E9310B3-AB13-4B5D-AA3E-EBA29D49C5FB}" destId="{48F5F1C8-D63C-4C20-900C-7B83230A7E71}" srcOrd="2" destOrd="0" presId="urn:microsoft.com/office/officeart/2018/2/layout/IconCircleList"/>
    <dgm:cxn modelId="{F58E7A32-3D0C-4323-B70B-FBF913E5F4C7}" type="presParOf" srcId="{7E9310B3-AB13-4B5D-AA3E-EBA29D49C5FB}" destId="{F7794EEF-647A-40E2-8DCC-4FA5F7F76AEF}" srcOrd="3" destOrd="0" presId="urn:microsoft.com/office/officeart/2018/2/layout/IconCircleList"/>
    <dgm:cxn modelId="{A4028266-FB2F-46FC-9EF0-4E0A9DA0EF41}" type="presParOf" srcId="{BEA98135-50C7-4910-B808-1A16411E008B}" destId="{591D24EC-D6D1-4D71-A478-DBE973294099}" srcOrd="3" destOrd="0" presId="urn:microsoft.com/office/officeart/2018/2/layout/IconCircleList"/>
    <dgm:cxn modelId="{47E19251-EA4B-453F-BB8F-CEFD2209B596}" type="presParOf" srcId="{BEA98135-50C7-4910-B808-1A16411E008B}" destId="{D0A3E55B-B813-495E-8BAE-6235B277B3BC}" srcOrd="4" destOrd="0" presId="urn:microsoft.com/office/officeart/2018/2/layout/IconCircleList"/>
    <dgm:cxn modelId="{0AD2F0B7-1451-4CB4-96FF-995674D1878B}" type="presParOf" srcId="{D0A3E55B-B813-495E-8BAE-6235B277B3BC}" destId="{95DB2CBD-3F29-4559-BB22-9C0B2BCEC791}" srcOrd="0" destOrd="0" presId="urn:microsoft.com/office/officeart/2018/2/layout/IconCircleList"/>
    <dgm:cxn modelId="{A8999139-476F-401D-A30D-0B95E1E37CC0}" type="presParOf" srcId="{D0A3E55B-B813-495E-8BAE-6235B277B3BC}" destId="{F944E300-A853-4496-A267-5A69A100FBAE}" srcOrd="1" destOrd="0" presId="urn:microsoft.com/office/officeart/2018/2/layout/IconCircleList"/>
    <dgm:cxn modelId="{73A667E9-847D-4020-AB28-ED31443341E5}" type="presParOf" srcId="{D0A3E55B-B813-495E-8BAE-6235B277B3BC}" destId="{4183DF98-F23A-4096-971D-F263F3E9E519}" srcOrd="2" destOrd="0" presId="urn:microsoft.com/office/officeart/2018/2/layout/IconCircleList"/>
    <dgm:cxn modelId="{9C972B10-4BD8-4CB2-8BF5-0B508B75A0BD}" type="presParOf" srcId="{D0A3E55B-B813-495E-8BAE-6235B277B3BC}" destId="{9311E5B2-030A-43DB-9BB5-7D4236EE3F8C}" srcOrd="3" destOrd="0" presId="urn:microsoft.com/office/officeart/2018/2/layout/IconCircleList"/>
    <dgm:cxn modelId="{41A7B365-24EB-4C5E-8A36-BD4382DE7B90}" type="presParOf" srcId="{BEA98135-50C7-4910-B808-1A16411E008B}" destId="{7742DF0B-90F5-4AC8-8F81-4AE9B5630DAC}" srcOrd="5" destOrd="0" presId="urn:microsoft.com/office/officeart/2018/2/layout/IconCircleList"/>
    <dgm:cxn modelId="{F87168DB-F778-4B3E-BA74-AC8F531CB0AF}" type="presParOf" srcId="{BEA98135-50C7-4910-B808-1A16411E008B}" destId="{93622CAB-6DB7-4F7A-B0AD-AB567FCE090D}" srcOrd="6" destOrd="0" presId="urn:microsoft.com/office/officeart/2018/2/layout/IconCircleList"/>
    <dgm:cxn modelId="{CB8EC20D-D9FD-4C0B-8639-1BEA4B0E4D08}" type="presParOf" srcId="{93622CAB-6DB7-4F7A-B0AD-AB567FCE090D}" destId="{9FA7FA08-B1CB-4557-AEBE-DEF3B823A861}" srcOrd="0" destOrd="0" presId="urn:microsoft.com/office/officeart/2018/2/layout/IconCircleList"/>
    <dgm:cxn modelId="{9F2C799E-88F2-41E0-982B-BAB3A971A16D}" type="presParOf" srcId="{93622CAB-6DB7-4F7A-B0AD-AB567FCE090D}" destId="{C732FBAA-CB1B-45D5-BD00-03B94263F9F4}" srcOrd="1" destOrd="0" presId="urn:microsoft.com/office/officeart/2018/2/layout/IconCircleList"/>
    <dgm:cxn modelId="{D9231DA2-45CD-4F64-A1BB-FA421B545EC2}" type="presParOf" srcId="{93622CAB-6DB7-4F7A-B0AD-AB567FCE090D}" destId="{26F2AD96-CD28-423B-B7FA-37D62BF04CF5}" srcOrd="2" destOrd="0" presId="urn:microsoft.com/office/officeart/2018/2/layout/IconCircleList"/>
    <dgm:cxn modelId="{60503890-3865-49D8-A2D0-BD8A0295C245}" type="presParOf" srcId="{93622CAB-6DB7-4F7A-B0AD-AB567FCE090D}" destId="{2D232467-540D-47B8-BC3A-17C4FD0F624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80660-090C-40E2-9917-44D50B93073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E9BC5C9-6177-4FDB-840D-660EF4544B20}">
      <dgm:prSet/>
      <dgm:spPr/>
      <dgm:t>
        <a:bodyPr/>
        <a:lstStyle/>
        <a:p>
          <a:pPr>
            <a:lnSpc>
              <a:spcPct val="100000"/>
            </a:lnSpc>
          </a:pPr>
          <a:r>
            <a:rPr lang="nl-NL"/>
            <a:t>CE-level</a:t>
          </a:r>
          <a:endParaRPr lang="en-US"/>
        </a:p>
      </dgm:t>
    </dgm:pt>
    <dgm:pt modelId="{5A3F2CED-ACBA-46C7-954C-0374F5DCDBF3}" type="parTrans" cxnId="{99C1DE8A-66E8-469C-BECD-461A2A96411D}">
      <dgm:prSet/>
      <dgm:spPr/>
      <dgm:t>
        <a:bodyPr/>
        <a:lstStyle/>
        <a:p>
          <a:endParaRPr lang="en-US"/>
        </a:p>
      </dgm:t>
    </dgm:pt>
    <dgm:pt modelId="{CCE0F83F-9412-436B-8E88-D876EFE4FE5D}" type="sibTrans" cxnId="{99C1DE8A-66E8-469C-BECD-461A2A96411D}">
      <dgm:prSet/>
      <dgm:spPr/>
      <dgm:t>
        <a:bodyPr/>
        <a:lstStyle/>
        <a:p>
          <a:pPr>
            <a:lnSpc>
              <a:spcPct val="100000"/>
            </a:lnSpc>
          </a:pPr>
          <a:endParaRPr lang="en-US"/>
        </a:p>
      </dgm:t>
    </dgm:pt>
    <dgm:pt modelId="{39547306-E086-4B9E-92F9-8506ED761113}">
      <dgm:prSet/>
      <dgm:spPr/>
      <dgm:t>
        <a:bodyPr/>
        <a:lstStyle/>
        <a:p>
          <a:pPr>
            <a:lnSpc>
              <a:spcPct val="100000"/>
            </a:lnSpc>
          </a:pPr>
          <a:r>
            <a:rPr lang="nl-NL"/>
            <a:t>Professionals  </a:t>
          </a:r>
          <a:endParaRPr lang="en-US"/>
        </a:p>
      </dgm:t>
    </dgm:pt>
    <dgm:pt modelId="{DB19CDDE-49BF-41F9-A4E3-8268228185F4}" type="parTrans" cxnId="{522903C9-6B79-4D24-995F-AF3A7DC69484}">
      <dgm:prSet/>
      <dgm:spPr/>
      <dgm:t>
        <a:bodyPr/>
        <a:lstStyle/>
        <a:p>
          <a:endParaRPr lang="en-US"/>
        </a:p>
      </dgm:t>
    </dgm:pt>
    <dgm:pt modelId="{065080D4-AD13-4E00-AF36-8B25BF5B6578}" type="sibTrans" cxnId="{522903C9-6B79-4D24-995F-AF3A7DC69484}">
      <dgm:prSet/>
      <dgm:spPr/>
      <dgm:t>
        <a:bodyPr/>
        <a:lstStyle/>
        <a:p>
          <a:pPr>
            <a:lnSpc>
              <a:spcPct val="100000"/>
            </a:lnSpc>
          </a:pPr>
          <a:endParaRPr lang="en-US"/>
        </a:p>
      </dgm:t>
    </dgm:pt>
    <dgm:pt modelId="{ED7A3727-4379-46CB-8F35-5D91130FFCD6}">
      <dgm:prSet/>
      <dgm:spPr/>
      <dgm:t>
        <a:bodyPr/>
        <a:lstStyle/>
        <a:p>
          <a:pPr>
            <a:lnSpc>
              <a:spcPct val="100000"/>
            </a:lnSpc>
          </a:pPr>
          <a:r>
            <a:rPr lang="nl-NL"/>
            <a:t>Managers</a:t>
          </a:r>
          <a:endParaRPr lang="en-US"/>
        </a:p>
      </dgm:t>
    </dgm:pt>
    <dgm:pt modelId="{B49BB923-C534-49A3-A0B1-FE96E0DCDD0F}" type="parTrans" cxnId="{E759A693-7583-41A1-98E9-5B8711F2D7E5}">
      <dgm:prSet/>
      <dgm:spPr/>
      <dgm:t>
        <a:bodyPr/>
        <a:lstStyle/>
        <a:p>
          <a:endParaRPr lang="en-US"/>
        </a:p>
      </dgm:t>
    </dgm:pt>
    <dgm:pt modelId="{77558992-5C36-485A-8AB1-6A8FD7BA732B}" type="sibTrans" cxnId="{E759A693-7583-41A1-98E9-5B8711F2D7E5}">
      <dgm:prSet/>
      <dgm:spPr/>
      <dgm:t>
        <a:bodyPr/>
        <a:lstStyle/>
        <a:p>
          <a:pPr>
            <a:lnSpc>
              <a:spcPct val="100000"/>
            </a:lnSpc>
          </a:pPr>
          <a:endParaRPr lang="en-US"/>
        </a:p>
      </dgm:t>
    </dgm:pt>
    <dgm:pt modelId="{954D7758-FDBE-4676-B65C-DA0B971E5B54}">
      <dgm:prSet/>
      <dgm:spPr/>
      <dgm:t>
        <a:bodyPr/>
        <a:lstStyle/>
        <a:p>
          <a:pPr>
            <a:lnSpc>
              <a:spcPct val="100000"/>
            </a:lnSpc>
          </a:pPr>
          <a:r>
            <a:rPr lang="nl-NL"/>
            <a:t>Community members</a:t>
          </a:r>
          <a:endParaRPr lang="en-US"/>
        </a:p>
      </dgm:t>
    </dgm:pt>
    <dgm:pt modelId="{469F7111-C7C3-4F2A-9DFF-9D890EA82FC9}" type="parTrans" cxnId="{519DBE68-F0A5-40C6-A87B-C3D49E29F852}">
      <dgm:prSet/>
      <dgm:spPr/>
      <dgm:t>
        <a:bodyPr/>
        <a:lstStyle/>
        <a:p>
          <a:endParaRPr lang="en-US"/>
        </a:p>
      </dgm:t>
    </dgm:pt>
    <dgm:pt modelId="{B9824479-1DEF-4C47-A0EF-A69629DAE167}" type="sibTrans" cxnId="{519DBE68-F0A5-40C6-A87B-C3D49E29F852}">
      <dgm:prSet/>
      <dgm:spPr/>
      <dgm:t>
        <a:bodyPr/>
        <a:lstStyle/>
        <a:p>
          <a:endParaRPr lang="en-US"/>
        </a:p>
      </dgm:t>
    </dgm:pt>
    <dgm:pt modelId="{EA13251E-4916-4F41-B1A1-EF29B05702E6}" type="pres">
      <dgm:prSet presAssocID="{3C780660-090C-40E2-9917-44D50B930731}" presName="root" presStyleCnt="0">
        <dgm:presLayoutVars>
          <dgm:dir/>
          <dgm:resizeHandles val="exact"/>
        </dgm:presLayoutVars>
      </dgm:prSet>
      <dgm:spPr/>
    </dgm:pt>
    <dgm:pt modelId="{BEA98135-50C7-4910-B808-1A16411E008B}" type="pres">
      <dgm:prSet presAssocID="{3C780660-090C-40E2-9917-44D50B930731}" presName="container" presStyleCnt="0">
        <dgm:presLayoutVars>
          <dgm:dir/>
          <dgm:resizeHandles val="exact"/>
        </dgm:presLayoutVars>
      </dgm:prSet>
      <dgm:spPr/>
    </dgm:pt>
    <dgm:pt modelId="{5BB5ED2D-C07B-4370-B24E-53D0FDABE713}" type="pres">
      <dgm:prSet presAssocID="{9E9BC5C9-6177-4FDB-840D-660EF4544B20}" presName="compNode" presStyleCnt="0"/>
      <dgm:spPr/>
    </dgm:pt>
    <dgm:pt modelId="{72C60657-4CB0-4162-B622-9C1B566DFA3F}" type="pres">
      <dgm:prSet presAssocID="{9E9BC5C9-6177-4FDB-840D-660EF4544B20}" presName="iconBgRect" presStyleLbl="bgShp" presStyleIdx="0" presStyleCnt="4"/>
      <dgm:spPr/>
    </dgm:pt>
    <dgm:pt modelId="{9144776F-6724-4B90-9DD5-98B2E297FED5}" type="pres">
      <dgm:prSet presAssocID="{9E9BC5C9-6177-4FDB-840D-660EF4544B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iddeleeuwse toren met effen opvulling"/>
        </a:ext>
      </dgm:extLst>
    </dgm:pt>
    <dgm:pt modelId="{8397C81A-DD41-4933-8C5A-FA1F875EA2E0}" type="pres">
      <dgm:prSet presAssocID="{9E9BC5C9-6177-4FDB-840D-660EF4544B20}" presName="spaceRect" presStyleCnt="0"/>
      <dgm:spPr/>
    </dgm:pt>
    <dgm:pt modelId="{49702213-F10E-4F02-A11F-00E19DEAA897}" type="pres">
      <dgm:prSet presAssocID="{9E9BC5C9-6177-4FDB-840D-660EF4544B20}" presName="textRect" presStyleLbl="revTx" presStyleIdx="0" presStyleCnt="4">
        <dgm:presLayoutVars>
          <dgm:chMax val="1"/>
          <dgm:chPref val="1"/>
        </dgm:presLayoutVars>
      </dgm:prSet>
      <dgm:spPr/>
    </dgm:pt>
    <dgm:pt modelId="{01A72C07-63F3-4B00-AC48-25ADDC9FC3A8}" type="pres">
      <dgm:prSet presAssocID="{CCE0F83F-9412-436B-8E88-D876EFE4FE5D}" presName="sibTrans" presStyleLbl="sibTrans2D1" presStyleIdx="0" presStyleCnt="0"/>
      <dgm:spPr/>
    </dgm:pt>
    <dgm:pt modelId="{7E9310B3-AB13-4B5D-AA3E-EBA29D49C5FB}" type="pres">
      <dgm:prSet presAssocID="{39547306-E086-4B9E-92F9-8506ED761113}" presName="compNode" presStyleCnt="0"/>
      <dgm:spPr/>
    </dgm:pt>
    <dgm:pt modelId="{22D8D99F-2A82-44F2-9D18-2DB2BDDFC43B}" type="pres">
      <dgm:prSet presAssocID="{39547306-E086-4B9E-92F9-8506ED761113}" presName="iconBgRect" presStyleLbl="bgShp" presStyleIdx="1" presStyleCnt="4"/>
      <dgm:spPr/>
    </dgm:pt>
    <dgm:pt modelId="{FC3B127A-B0C5-4376-8137-6D034A3B0B2F}" type="pres">
      <dgm:prSet presAssocID="{39547306-E086-4B9E-92F9-8506ED7611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inderen met effen opvulling"/>
        </a:ext>
      </dgm:extLst>
    </dgm:pt>
    <dgm:pt modelId="{48F5F1C8-D63C-4C20-900C-7B83230A7E71}" type="pres">
      <dgm:prSet presAssocID="{39547306-E086-4B9E-92F9-8506ED761113}" presName="spaceRect" presStyleCnt="0"/>
      <dgm:spPr/>
    </dgm:pt>
    <dgm:pt modelId="{F7794EEF-647A-40E2-8DCC-4FA5F7F76AEF}" type="pres">
      <dgm:prSet presAssocID="{39547306-E086-4B9E-92F9-8506ED761113}" presName="textRect" presStyleLbl="revTx" presStyleIdx="1" presStyleCnt="4">
        <dgm:presLayoutVars>
          <dgm:chMax val="1"/>
          <dgm:chPref val="1"/>
        </dgm:presLayoutVars>
      </dgm:prSet>
      <dgm:spPr/>
    </dgm:pt>
    <dgm:pt modelId="{591D24EC-D6D1-4D71-A478-DBE973294099}" type="pres">
      <dgm:prSet presAssocID="{065080D4-AD13-4E00-AF36-8B25BF5B6578}" presName="sibTrans" presStyleLbl="sibTrans2D1" presStyleIdx="0" presStyleCnt="0"/>
      <dgm:spPr/>
    </dgm:pt>
    <dgm:pt modelId="{D0A3E55B-B813-495E-8BAE-6235B277B3BC}" type="pres">
      <dgm:prSet presAssocID="{ED7A3727-4379-46CB-8F35-5D91130FFCD6}" presName="compNode" presStyleCnt="0"/>
      <dgm:spPr/>
    </dgm:pt>
    <dgm:pt modelId="{95DB2CBD-3F29-4559-BB22-9C0B2BCEC791}" type="pres">
      <dgm:prSet presAssocID="{ED7A3727-4379-46CB-8F35-5D91130FFCD6}" presName="iconBgRect" presStyleLbl="bgShp" presStyleIdx="2" presStyleCnt="4"/>
      <dgm:spPr/>
    </dgm:pt>
    <dgm:pt modelId="{F944E300-A853-4496-A267-5A69A100FBAE}" type="pres">
      <dgm:prSet presAssocID="{ED7A3727-4379-46CB-8F35-5D91130FFC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kstenen muur met effen opvulling"/>
        </a:ext>
      </dgm:extLst>
    </dgm:pt>
    <dgm:pt modelId="{4183DF98-F23A-4096-971D-F263F3E9E519}" type="pres">
      <dgm:prSet presAssocID="{ED7A3727-4379-46CB-8F35-5D91130FFCD6}" presName="spaceRect" presStyleCnt="0"/>
      <dgm:spPr/>
    </dgm:pt>
    <dgm:pt modelId="{9311E5B2-030A-43DB-9BB5-7D4236EE3F8C}" type="pres">
      <dgm:prSet presAssocID="{ED7A3727-4379-46CB-8F35-5D91130FFCD6}" presName="textRect" presStyleLbl="revTx" presStyleIdx="2" presStyleCnt="4">
        <dgm:presLayoutVars>
          <dgm:chMax val="1"/>
          <dgm:chPref val="1"/>
        </dgm:presLayoutVars>
      </dgm:prSet>
      <dgm:spPr/>
    </dgm:pt>
    <dgm:pt modelId="{7742DF0B-90F5-4AC8-8F81-4AE9B5630DAC}" type="pres">
      <dgm:prSet presAssocID="{77558992-5C36-485A-8AB1-6A8FD7BA732B}" presName="sibTrans" presStyleLbl="sibTrans2D1" presStyleIdx="0" presStyleCnt="0"/>
      <dgm:spPr/>
    </dgm:pt>
    <dgm:pt modelId="{93622CAB-6DB7-4F7A-B0AD-AB567FCE090D}" type="pres">
      <dgm:prSet presAssocID="{954D7758-FDBE-4676-B65C-DA0B971E5B54}" presName="compNode" presStyleCnt="0"/>
      <dgm:spPr/>
    </dgm:pt>
    <dgm:pt modelId="{9FA7FA08-B1CB-4557-AEBE-DEF3B823A861}" type="pres">
      <dgm:prSet presAssocID="{954D7758-FDBE-4676-B65C-DA0B971E5B54}" presName="iconBgRect" presStyleLbl="bgShp" presStyleIdx="3" presStyleCnt="4"/>
      <dgm:spPr/>
    </dgm:pt>
    <dgm:pt modelId="{C732FBAA-CB1B-45D5-BD00-03B94263F9F4}" type="pres">
      <dgm:prSet presAssocID="{954D7758-FDBE-4676-B65C-DA0B971E5B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roep mensen met effen opvulling"/>
        </a:ext>
      </dgm:extLst>
    </dgm:pt>
    <dgm:pt modelId="{26F2AD96-CD28-423B-B7FA-37D62BF04CF5}" type="pres">
      <dgm:prSet presAssocID="{954D7758-FDBE-4676-B65C-DA0B971E5B54}" presName="spaceRect" presStyleCnt="0"/>
      <dgm:spPr/>
    </dgm:pt>
    <dgm:pt modelId="{2D232467-540D-47B8-BC3A-17C4FD0F624F}" type="pres">
      <dgm:prSet presAssocID="{954D7758-FDBE-4676-B65C-DA0B971E5B54}" presName="textRect" presStyleLbl="revTx" presStyleIdx="3" presStyleCnt="4">
        <dgm:presLayoutVars>
          <dgm:chMax val="1"/>
          <dgm:chPref val="1"/>
        </dgm:presLayoutVars>
      </dgm:prSet>
      <dgm:spPr/>
    </dgm:pt>
  </dgm:ptLst>
  <dgm:cxnLst>
    <dgm:cxn modelId="{370DE70C-C1FE-4AFC-AEEF-1D12CA031DCE}" type="presOf" srcId="{ED7A3727-4379-46CB-8F35-5D91130FFCD6}" destId="{9311E5B2-030A-43DB-9BB5-7D4236EE3F8C}" srcOrd="0" destOrd="0" presId="urn:microsoft.com/office/officeart/2018/2/layout/IconCircleList"/>
    <dgm:cxn modelId="{329CC71D-4BC1-4EF1-AF66-AA52DC37CF13}" type="presOf" srcId="{77558992-5C36-485A-8AB1-6A8FD7BA732B}" destId="{7742DF0B-90F5-4AC8-8F81-4AE9B5630DAC}" srcOrd="0" destOrd="0" presId="urn:microsoft.com/office/officeart/2018/2/layout/IconCircleList"/>
    <dgm:cxn modelId="{B49BA63D-F213-4D72-8DE2-27A0F6A27188}" type="presOf" srcId="{9E9BC5C9-6177-4FDB-840D-660EF4544B20}" destId="{49702213-F10E-4F02-A11F-00E19DEAA897}" srcOrd="0" destOrd="0" presId="urn:microsoft.com/office/officeart/2018/2/layout/IconCircleList"/>
    <dgm:cxn modelId="{519DBE68-F0A5-40C6-A87B-C3D49E29F852}" srcId="{3C780660-090C-40E2-9917-44D50B930731}" destId="{954D7758-FDBE-4676-B65C-DA0B971E5B54}" srcOrd="3" destOrd="0" parTransId="{469F7111-C7C3-4F2A-9DFF-9D890EA82FC9}" sibTransId="{B9824479-1DEF-4C47-A0EF-A69629DAE167}"/>
    <dgm:cxn modelId="{84295D6B-01A1-47B3-AB40-F2F9CA56BC41}" type="presOf" srcId="{CCE0F83F-9412-436B-8E88-D876EFE4FE5D}" destId="{01A72C07-63F3-4B00-AC48-25ADDC9FC3A8}" srcOrd="0" destOrd="0" presId="urn:microsoft.com/office/officeart/2018/2/layout/IconCircleList"/>
    <dgm:cxn modelId="{375DD94F-FE2A-461E-8DBB-062068B05257}" type="presOf" srcId="{3C780660-090C-40E2-9917-44D50B930731}" destId="{EA13251E-4916-4F41-B1A1-EF29B05702E6}" srcOrd="0" destOrd="0" presId="urn:microsoft.com/office/officeart/2018/2/layout/IconCircleList"/>
    <dgm:cxn modelId="{99C1DE8A-66E8-469C-BECD-461A2A96411D}" srcId="{3C780660-090C-40E2-9917-44D50B930731}" destId="{9E9BC5C9-6177-4FDB-840D-660EF4544B20}" srcOrd="0" destOrd="0" parTransId="{5A3F2CED-ACBA-46C7-954C-0374F5DCDBF3}" sibTransId="{CCE0F83F-9412-436B-8E88-D876EFE4FE5D}"/>
    <dgm:cxn modelId="{E759A693-7583-41A1-98E9-5B8711F2D7E5}" srcId="{3C780660-090C-40E2-9917-44D50B930731}" destId="{ED7A3727-4379-46CB-8F35-5D91130FFCD6}" srcOrd="2" destOrd="0" parTransId="{B49BB923-C534-49A3-A0B1-FE96E0DCDD0F}" sibTransId="{77558992-5C36-485A-8AB1-6A8FD7BA732B}"/>
    <dgm:cxn modelId="{522903C9-6B79-4D24-995F-AF3A7DC69484}" srcId="{3C780660-090C-40E2-9917-44D50B930731}" destId="{39547306-E086-4B9E-92F9-8506ED761113}" srcOrd="1" destOrd="0" parTransId="{DB19CDDE-49BF-41F9-A4E3-8268228185F4}" sibTransId="{065080D4-AD13-4E00-AF36-8B25BF5B6578}"/>
    <dgm:cxn modelId="{3614CCD6-4EC1-4DCA-8E7E-613CE0BC8685}" type="presOf" srcId="{954D7758-FDBE-4676-B65C-DA0B971E5B54}" destId="{2D232467-540D-47B8-BC3A-17C4FD0F624F}" srcOrd="0" destOrd="0" presId="urn:microsoft.com/office/officeart/2018/2/layout/IconCircleList"/>
    <dgm:cxn modelId="{37F800EB-58F0-49C3-B5AF-89268A80C111}" type="presOf" srcId="{39547306-E086-4B9E-92F9-8506ED761113}" destId="{F7794EEF-647A-40E2-8DCC-4FA5F7F76AEF}" srcOrd="0" destOrd="0" presId="urn:microsoft.com/office/officeart/2018/2/layout/IconCircleList"/>
    <dgm:cxn modelId="{1DB76EF4-F103-415E-B637-7E5DC909412B}" type="presOf" srcId="{065080D4-AD13-4E00-AF36-8B25BF5B6578}" destId="{591D24EC-D6D1-4D71-A478-DBE973294099}" srcOrd="0" destOrd="0" presId="urn:microsoft.com/office/officeart/2018/2/layout/IconCircleList"/>
    <dgm:cxn modelId="{23D40B62-3EC6-4ACB-ABFA-6BCD6C5C5BAF}" type="presParOf" srcId="{EA13251E-4916-4F41-B1A1-EF29B05702E6}" destId="{BEA98135-50C7-4910-B808-1A16411E008B}" srcOrd="0" destOrd="0" presId="urn:microsoft.com/office/officeart/2018/2/layout/IconCircleList"/>
    <dgm:cxn modelId="{C8109DB6-7C63-4B15-9C51-317486006D47}" type="presParOf" srcId="{BEA98135-50C7-4910-B808-1A16411E008B}" destId="{5BB5ED2D-C07B-4370-B24E-53D0FDABE713}" srcOrd="0" destOrd="0" presId="urn:microsoft.com/office/officeart/2018/2/layout/IconCircleList"/>
    <dgm:cxn modelId="{66F925BD-2575-43C2-8D78-9C1CA7E7590E}" type="presParOf" srcId="{5BB5ED2D-C07B-4370-B24E-53D0FDABE713}" destId="{72C60657-4CB0-4162-B622-9C1B566DFA3F}" srcOrd="0" destOrd="0" presId="urn:microsoft.com/office/officeart/2018/2/layout/IconCircleList"/>
    <dgm:cxn modelId="{9F9798ED-F815-491A-9C30-772C3DC9D50A}" type="presParOf" srcId="{5BB5ED2D-C07B-4370-B24E-53D0FDABE713}" destId="{9144776F-6724-4B90-9DD5-98B2E297FED5}" srcOrd="1" destOrd="0" presId="urn:microsoft.com/office/officeart/2018/2/layout/IconCircleList"/>
    <dgm:cxn modelId="{98D4D60B-7581-4CEC-A30D-5FD4E8025025}" type="presParOf" srcId="{5BB5ED2D-C07B-4370-B24E-53D0FDABE713}" destId="{8397C81A-DD41-4933-8C5A-FA1F875EA2E0}" srcOrd="2" destOrd="0" presId="urn:microsoft.com/office/officeart/2018/2/layout/IconCircleList"/>
    <dgm:cxn modelId="{C53C9828-9A11-4253-B973-ACFFB3DEC12C}" type="presParOf" srcId="{5BB5ED2D-C07B-4370-B24E-53D0FDABE713}" destId="{49702213-F10E-4F02-A11F-00E19DEAA897}" srcOrd="3" destOrd="0" presId="urn:microsoft.com/office/officeart/2018/2/layout/IconCircleList"/>
    <dgm:cxn modelId="{272BBE99-5B3B-4B4F-82F1-0497ED3A375B}" type="presParOf" srcId="{BEA98135-50C7-4910-B808-1A16411E008B}" destId="{01A72C07-63F3-4B00-AC48-25ADDC9FC3A8}" srcOrd="1" destOrd="0" presId="urn:microsoft.com/office/officeart/2018/2/layout/IconCircleList"/>
    <dgm:cxn modelId="{0CC24EAD-02CA-4778-A91B-945D662C7943}" type="presParOf" srcId="{BEA98135-50C7-4910-B808-1A16411E008B}" destId="{7E9310B3-AB13-4B5D-AA3E-EBA29D49C5FB}" srcOrd="2" destOrd="0" presId="urn:microsoft.com/office/officeart/2018/2/layout/IconCircleList"/>
    <dgm:cxn modelId="{596D4F70-5724-4AB8-BA79-582F8422128B}" type="presParOf" srcId="{7E9310B3-AB13-4B5D-AA3E-EBA29D49C5FB}" destId="{22D8D99F-2A82-44F2-9D18-2DB2BDDFC43B}" srcOrd="0" destOrd="0" presId="urn:microsoft.com/office/officeart/2018/2/layout/IconCircleList"/>
    <dgm:cxn modelId="{31ED006D-DC36-4E97-8591-6BBF7F601CE5}" type="presParOf" srcId="{7E9310B3-AB13-4B5D-AA3E-EBA29D49C5FB}" destId="{FC3B127A-B0C5-4376-8137-6D034A3B0B2F}" srcOrd="1" destOrd="0" presId="urn:microsoft.com/office/officeart/2018/2/layout/IconCircleList"/>
    <dgm:cxn modelId="{9E6E2C60-BDC5-4C14-B7BC-5C047B251DDD}" type="presParOf" srcId="{7E9310B3-AB13-4B5D-AA3E-EBA29D49C5FB}" destId="{48F5F1C8-D63C-4C20-900C-7B83230A7E71}" srcOrd="2" destOrd="0" presId="urn:microsoft.com/office/officeart/2018/2/layout/IconCircleList"/>
    <dgm:cxn modelId="{F58E7A32-3D0C-4323-B70B-FBF913E5F4C7}" type="presParOf" srcId="{7E9310B3-AB13-4B5D-AA3E-EBA29D49C5FB}" destId="{F7794EEF-647A-40E2-8DCC-4FA5F7F76AEF}" srcOrd="3" destOrd="0" presId="urn:microsoft.com/office/officeart/2018/2/layout/IconCircleList"/>
    <dgm:cxn modelId="{A4028266-FB2F-46FC-9EF0-4E0A9DA0EF41}" type="presParOf" srcId="{BEA98135-50C7-4910-B808-1A16411E008B}" destId="{591D24EC-D6D1-4D71-A478-DBE973294099}" srcOrd="3" destOrd="0" presId="urn:microsoft.com/office/officeart/2018/2/layout/IconCircleList"/>
    <dgm:cxn modelId="{47E19251-EA4B-453F-BB8F-CEFD2209B596}" type="presParOf" srcId="{BEA98135-50C7-4910-B808-1A16411E008B}" destId="{D0A3E55B-B813-495E-8BAE-6235B277B3BC}" srcOrd="4" destOrd="0" presId="urn:microsoft.com/office/officeart/2018/2/layout/IconCircleList"/>
    <dgm:cxn modelId="{0AD2F0B7-1451-4CB4-96FF-995674D1878B}" type="presParOf" srcId="{D0A3E55B-B813-495E-8BAE-6235B277B3BC}" destId="{95DB2CBD-3F29-4559-BB22-9C0B2BCEC791}" srcOrd="0" destOrd="0" presId="urn:microsoft.com/office/officeart/2018/2/layout/IconCircleList"/>
    <dgm:cxn modelId="{A8999139-476F-401D-A30D-0B95E1E37CC0}" type="presParOf" srcId="{D0A3E55B-B813-495E-8BAE-6235B277B3BC}" destId="{F944E300-A853-4496-A267-5A69A100FBAE}" srcOrd="1" destOrd="0" presId="urn:microsoft.com/office/officeart/2018/2/layout/IconCircleList"/>
    <dgm:cxn modelId="{73A667E9-847D-4020-AB28-ED31443341E5}" type="presParOf" srcId="{D0A3E55B-B813-495E-8BAE-6235B277B3BC}" destId="{4183DF98-F23A-4096-971D-F263F3E9E519}" srcOrd="2" destOrd="0" presId="urn:microsoft.com/office/officeart/2018/2/layout/IconCircleList"/>
    <dgm:cxn modelId="{9C972B10-4BD8-4CB2-8BF5-0B508B75A0BD}" type="presParOf" srcId="{D0A3E55B-B813-495E-8BAE-6235B277B3BC}" destId="{9311E5B2-030A-43DB-9BB5-7D4236EE3F8C}" srcOrd="3" destOrd="0" presId="urn:microsoft.com/office/officeart/2018/2/layout/IconCircleList"/>
    <dgm:cxn modelId="{41A7B365-24EB-4C5E-8A36-BD4382DE7B90}" type="presParOf" srcId="{BEA98135-50C7-4910-B808-1A16411E008B}" destId="{7742DF0B-90F5-4AC8-8F81-4AE9B5630DAC}" srcOrd="5" destOrd="0" presId="urn:microsoft.com/office/officeart/2018/2/layout/IconCircleList"/>
    <dgm:cxn modelId="{F87168DB-F778-4B3E-BA74-AC8F531CB0AF}" type="presParOf" srcId="{BEA98135-50C7-4910-B808-1A16411E008B}" destId="{93622CAB-6DB7-4F7A-B0AD-AB567FCE090D}" srcOrd="6" destOrd="0" presId="urn:microsoft.com/office/officeart/2018/2/layout/IconCircleList"/>
    <dgm:cxn modelId="{CB8EC20D-D9FD-4C0B-8639-1BEA4B0E4D08}" type="presParOf" srcId="{93622CAB-6DB7-4F7A-B0AD-AB567FCE090D}" destId="{9FA7FA08-B1CB-4557-AEBE-DEF3B823A861}" srcOrd="0" destOrd="0" presId="urn:microsoft.com/office/officeart/2018/2/layout/IconCircleList"/>
    <dgm:cxn modelId="{9F2C799E-88F2-41E0-982B-BAB3A971A16D}" type="presParOf" srcId="{93622CAB-6DB7-4F7A-B0AD-AB567FCE090D}" destId="{C732FBAA-CB1B-45D5-BD00-03B94263F9F4}" srcOrd="1" destOrd="0" presId="urn:microsoft.com/office/officeart/2018/2/layout/IconCircleList"/>
    <dgm:cxn modelId="{D9231DA2-45CD-4F64-A1BB-FA421B545EC2}" type="presParOf" srcId="{93622CAB-6DB7-4F7A-B0AD-AB567FCE090D}" destId="{26F2AD96-CD28-423B-B7FA-37D62BF04CF5}" srcOrd="2" destOrd="0" presId="urn:microsoft.com/office/officeart/2018/2/layout/IconCircleList"/>
    <dgm:cxn modelId="{60503890-3865-49D8-A2D0-BD8A0295C245}" type="presParOf" srcId="{93622CAB-6DB7-4F7A-B0AD-AB567FCE090D}" destId="{2D232467-540D-47B8-BC3A-17C4FD0F624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80660-090C-40E2-9917-44D50B93073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9E9BC5C9-6177-4FDB-840D-660EF4544B20}">
      <dgm:prSet/>
      <dgm:spPr/>
      <dgm:t>
        <a:bodyPr/>
        <a:lstStyle/>
        <a:p>
          <a:pPr>
            <a:lnSpc>
              <a:spcPct val="100000"/>
            </a:lnSpc>
          </a:pPr>
          <a:r>
            <a:rPr lang="nl-NL" err="1"/>
            <a:t>Interpretation</a:t>
          </a:r>
          <a:r>
            <a:rPr lang="nl-NL"/>
            <a:t> of </a:t>
          </a:r>
          <a:r>
            <a:rPr lang="nl-NL" err="1"/>
            <a:t>the</a:t>
          </a:r>
          <a:r>
            <a:rPr lang="nl-NL"/>
            <a:t> items </a:t>
          </a:r>
          <a:r>
            <a:rPr lang="nl-NL" err="1"/>
            <a:t>and</a:t>
          </a:r>
          <a:r>
            <a:rPr lang="nl-NL"/>
            <a:t> </a:t>
          </a:r>
          <a:r>
            <a:rPr lang="nl-NL" err="1"/>
            <a:t>the</a:t>
          </a:r>
          <a:r>
            <a:rPr lang="nl-NL"/>
            <a:t> scores</a:t>
          </a:r>
          <a:endParaRPr lang="en-US"/>
        </a:p>
      </dgm:t>
    </dgm:pt>
    <dgm:pt modelId="{5A3F2CED-ACBA-46C7-954C-0374F5DCDBF3}" type="parTrans" cxnId="{99C1DE8A-66E8-469C-BECD-461A2A96411D}">
      <dgm:prSet/>
      <dgm:spPr/>
      <dgm:t>
        <a:bodyPr/>
        <a:lstStyle/>
        <a:p>
          <a:endParaRPr lang="en-US"/>
        </a:p>
      </dgm:t>
    </dgm:pt>
    <dgm:pt modelId="{CCE0F83F-9412-436B-8E88-D876EFE4FE5D}" type="sibTrans" cxnId="{99C1DE8A-66E8-469C-BECD-461A2A96411D}">
      <dgm:prSet/>
      <dgm:spPr/>
      <dgm:t>
        <a:bodyPr/>
        <a:lstStyle/>
        <a:p>
          <a:pPr>
            <a:lnSpc>
              <a:spcPct val="100000"/>
            </a:lnSpc>
          </a:pPr>
          <a:endParaRPr lang="en-US"/>
        </a:p>
      </dgm:t>
    </dgm:pt>
    <dgm:pt modelId="{39547306-E086-4B9E-92F9-8506ED761113}">
      <dgm:prSet/>
      <dgm:spPr/>
      <dgm:t>
        <a:bodyPr/>
        <a:lstStyle/>
        <a:p>
          <a:pPr>
            <a:lnSpc>
              <a:spcPct val="100000"/>
            </a:lnSpc>
          </a:pPr>
          <a:r>
            <a:rPr lang="nl-NL" err="1"/>
            <a:t>Use</a:t>
          </a:r>
          <a:r>
            <a:rPr lang="nl-NL"/>
            <a:t> of </a:t>
          </a:r>
          <a:r>
            <a:rPr lang="nl-NL" err="1"/>
            <a:t>terminology</a:t>
          </a:r>
          <a:endParaRPr lang="en-US"/>
        </a:p>
      </dgm:t>
    </dgm:pt>
    <dgm:pt modelId="{DB19CDDE-49BF-41F9-A4E3-8268228185F4}" type="parTrans" cxnId="{522903C9-6B79-4D24-995F-AF3A7DC69484}">
      <dgm:prSet/>
      <dgm:spPr/>
      <dgm:t>
        <a:bodyPr/>
        <a:lstStyle/>
        <a:p>
          <a:endParaRPr lang="en-US"/>
        </a:p>
      </dgm:t>
    </dgm:pt>
    <dgm:pt modelId="{065080D4-AD13-4E00-AF36-8B25BF5B6578}" type="sibTrans" cxnId="{522903C9-6B79-4D24-995F-AF3A7DC69484}">
      <dgm:prSet/>
      <dgm:spPr/>
      <dgm:t>
        <a:bodyPr/>
        <a:lstStyle/>
        <a:p>
          <a:pPr>
            <a:lnSpc>
              <a:spcPct val="100000"/>
            </a:lnSpc>
          </a:pPr>
          <a:endParaRPr lang="en-US"/>
        </a:p>
      </dgm:t>
    </dgm:pt>
    <dgm:pt modelId="{ED7A3727-4379-46CB-8F35-5D91130FFCD6}">
      <dgm:prSet/>
      <dgm:spPr/>
      <dgm:t>
        <a:bodyPr/>
        <a:lstStyle/>
        <a:p>
          <a:pPr>
            <a:lnSpc>
              <a:spcPct val="100000"/>
            </a:lnSpc>
          </a:pPr>
          <a:r>
            <a:rPr lang="nl-NL" err="1"/>
            <a:t>Number</a:t>
          </a:r>
          <a:r>
            <a:rPr lang="nl-NL"/>
            <a:t> of </a:t>
          </a:r>
          <a:r>
            <a:rPr lang="nl-NL" err="1"/>
            <a:t>particpants</a:t>
          </a:r>
          <a:endParaRPr lang="en-US"/>
        </a:p>
      </dgm:t>
    </dgm:pt>
    <dgm:pt modelId="{B49BB923-C534-49A3-A0B1-FE96E0DCDD0F}" type="parTrans" cxnId="{E759A693-7583-41A1-98E9-5B8711F2D7E5}">
      <dgm:prSet/>
      <dgm:spPr/>
      <dgm:t>
        <a:bodyPr/>
        <a:lstStyle/>
        <a:p>
          <a:endParaRPr lang="en-US"/>
        </a:p>
      </dgm:t>
    </dgm:pt>
    <dgm:pt modelId="{77558992-5C36-485A-8AB1-6A8FD7BA732B}" type="sibTrans" cxnId="{E759A693-7583-41A1-98E9-5B8711F2D7E5}">
      <dgm:prSet/>
      <dgm:spPr/>
      <dgm:t>
        <a:bodyPr/>
        <a:lstStyle/>
        <a:p>
          <a:pPr>
            <a:lnSpc>
              <a:spcPct val="100000"/>
            </a:lnSpc>
          </a:pPr>
          <a:endParaRPr lang="en-US"/>
        </a:p>
      </dgm:t>
    </dgm:pt>
    <dgm:pt modelId="{954D7758-FDBE-4676-B65C-DA0B971E5B54}">
      <dgm:prSet/>
      <dgm:spPr/>
      <dgm:t>
        <a:bodyPr/>
        <a:lstStyle/>
        <a:p>
          <a:pPr>
            <a:lnSpc>
              <a:spcPct val="100000"/>
            </a:lnSpc>
          </a:pPr>
          <a:r>
            <a:rPr lang="nl-NL" err="1"/>
            <a:t>Involved</a:t>
          </a:r>
          <a:r>
            <a:rPr lang="nl-NL"/>
            <a:t> </a:t>
          </a:r>
          <a:r>
            <a:rPr lang="nl-NL" err="1"/>
            <a:t>organizations</a:t>
          </a:r>
          <a:endParaRPr lang="en-US"/>
        </a:p>
      </dgm:t>
    </dgm:pt>
    <dgm:pt modelId="{469F7111-C7C3-4F2A-9DFF-9D890EA82FC9}" type="parTrans" cxnId="{519DBE68-F0A5-40C6-A87B-C3D49E29F852}">
      <dgm:prSet/>
      <dgm:spPr/>
      <dgm:t>
        <a:bodyPr/>
        <a:lstStyle/>
        <a:p>
          <a:endParaRPr lang="en-US"/>
        </a:p>
      </dgm:t>
    </dgm:pt>
    <dgm:pt modelId="{B9824479-1DEF-4C47-A0EF-A69629DAE167}" type="sibTrans" cxnId="{519DBE68-F0A5-40C6-A87B-C3D49E29F852}">
      <dgm:prSet/>
      <dgm:spPr/>
      <dgm:t>
        <a:bodyPr/>
        <a:lstStyle/>
        <a:p>
          <a:endParaRPr lang="en-US"/>
        </a:p>
      </dgm:t>
    </dgm:pt>
    <dgm:pt modelId="{EA13251E-4916-4F41-B1A1-EF29B05702E6}" type="pres">
      <dgm:prSet presAssocID="{3C780660-090C-40E2-9917-44D50B930731}" presName="root" presStyleCnt="0">
        <dgm:presLayoutVars>
          <dgm:dir/>
          <dgm:resizeHandles val="exact"/>
        </dgm:presLayoutVars>
      </dgm:prSet>
      <dgm:spPr/>
    </dgm:pt>
    <dgm:pt modelId="{BEA98135-50C7-4910-B808-1A16411E008B}" type="pres">
      <dgm:prSet presAssocID="{3C780660-090C-40E2-9917-44D50B930731}" presName="container" presStyleCnt="0">
        <dgm:presLayoutVars>
          <dgm:dir/>
          <dgm:resizeHandles val="exact"/>
        </dgm:presLayoutVars>
      </dgm:prSet>
      <dgm:spPr/>
    </dgm:pt>
    <dgm:pt modelId="{5BB5ED2D-C07B-4370-B24E-53D0FDABE713}" type="pres">
      <dgm:prSet presAssocID="{9E9BC5C9-6177-4FDB-840D-660EF4544B20}" presName="compNode" presStyleCnt="0"/>
      <dgm:spPr/>
    </dgm:pt>
    <dgm:pt modelId="{72C60657-4CB0-4162-B622-9C1B566DFA3F}" type="pres">
      <dgm:prSet presAssocID="{9E9BC5C9-6177-4FDB-840D-660EF4544B20}" presName="iconBgRect" presStyleLbl="bgShp" presStyleIdx="0" presStyleCnt="4"/>
      <dgm:spPr/>
    </dgm:pt>
    <dgm:pt modelId="{9144776F-6724-4B90-9DD5-98B2E297FED5}" type="pres">
      <dgm:prSet presAssocID="{9E9BC5C9-6177-4FDB-840D-660EF4544B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oofd met radertjes met effen opvulling"/>
        </a:ext>
      </dgm:extLst>
    </dgm:pt>
    <dgm:pt modelId="{8397C81A-DD41-4933-8C5A-FA1F875EA2E0}" type="pres">
      <dgm:prSet presAssocID="{9E9BC5C9-6177-4FDB-840D-660EF4544B20}" presName="spaceRect" presStyleCnt="0"/>
      <dgm:spPr/>
    </dgm:pt>
    <dgm:pt modelId="{49702213-F10E-4F02-A11F-00E19DEAA897}" type="pres">
      <dgm:prSet presAssocID="{9E9BC5C9-6177-4FDB-840D-660EF4544B20}" presName="textRect" presStyleLbl="revTx" presStyleIdx="0" presStyleCnt="4">
        <dgm:presLayoutVars>
          <dgm:chMax val="1"/>
          <dgm:chPref val="1"/>
        </dgm:presLayoutVars>
      </dgm:prSet>
      <dgm:spPr/>
    </dgm:pt>
    <dgm:pt modelId="{01A72C07-63F3-4B00-AC48-25ADDC9FC3A8}" type="pres">
      <dgm:prSet presAssocID="{CCE0F83F-9412-436B-8E88-D876EFE4FE5D}" presName="sibTrans" presStyleLbl="sibTrans2D1" presStyleIdx="0" presStyleCnt="0"/>
      <dgm:spPr/>
    </dgm:pt>
    <dgm:pt modelId="{7E9310B3-AB13-4B5D-AA3E-EBA29D49C5FB}" type="pres">
      <dgm:prSet presAssocID="{39547306-E086-4B9E-92F9-8506ED761113}" presName="compNode" presStyleCnt="0"/>
      <dgm:spPr/>
    </dgm:pt>
    <dgm:pt modelId="{22D8D99F-2A82-44F2-9D18-2DB2BDDFC43B}" type="pres">
      <dgm:prSet presAssocID="{39547306-E086-4B9E-92F9-8506ED761113}" presName="iconBgRect" presStyleLbl="bgShp" presStyleIdx="1" presStyleCnt="4"/>
      <dgm:spPr/>
    </dgm:pt>
    <dgm:pt modelId="{FC3B127A-B0C5-4376-8137-6D034A3B0B2F}" type="pres">
      <dgm:prSet presAssocID="{39547306-E086-4B9E-92F9-8506ED76111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ebarentaal met effen opvulling"/>
        </a:ext>
      </dgm:extLst>
    </dgm:pt>
    <dgm:pt modelId="{48F5F1C8-D63C-4C20-900C-7B83230A7E71}" type="pres">
      <dgm:prSet presAssocID="{39547306-E086-4B9E-92F9-8506ED761113}" presName="spaceRect" presStyleCnt="0"/>
      <dgm:spPr/>
    </dgm:pt>
    <dgm:pt modelId="{F7794EEF-647A-40E2-8DCC-4FA5F7F76AEF}" type="pres">
      <dgm:prSet presAssocID="{39547306-E086-4B9E-92F9-8506ED761113}" presName="textRect" presStyleLbl="revTx" presStyleIdx="1" presStyleCnt="4">
        <dgm:presLayoutVars>
          <dgm:chMax val="1"/>
          <dgm:chPref val="1"/>
        </dgm:presLayoutVars>
      </dgm:prSet>
      <dgm:spPr/>
    </dgm:pt>
    <dgm:pt modelId="{591D24EC-D6D1-4D71-A478-DBE973294099}" type="pres">
      <dgm:prSet presAssocID="{065080D4-AD13-4E00-AF36-8B25BF5B6578}" presName="sibTrans" presStyleLbl="sibTrans2D1" presStyleIdx="0" presStyleCnt="0"/>
      <dgm:spPr/>
    </dgm:pt>
    <dgm:pt modelId="{D0A3E55B-B813-495E-8BAE-6235B277B3BC}" type="pres">
      <dgm:prSet presAssocID="{ED7A3727-4379-46CB-8F35-5D91130FFCD6}" presName="compNode" presStyleCnt="0"/>
      <dgm:spPr/>
    </dgm:pt>
    <dgm:pt modelId="{95DB2CBD-3F29-4559-BB22-9C0B2BCEC791}" type="pres">
      <dgm:prSet presAssocID="{ED7A3727-4379-46CB-8F35-5D91130FFCD6}" presName="iconBgRect" presStyleLbl="bgShp" presStyleIdx="2" presStyleCnt="4"/>
      <dgm:spPr/>
    </dgm:pt>
    <dgm:pt modelId="{F944E300-A853-4496-A267-5A69A100FBAE}" type="pres">
      <dgm:prSet presAssocID="{ED7A3727-4379-46CB-8F35-5D91130FFCD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elling met effen opvulling"/>
        </a:ext>
      </dgm:extLst>
    </dgm:pt>
    <dgm:pt modelId="{4183DF98-F23A-4096-971D-F263F3E9E519}" type="pres">
      <dgm:prSet presAssocID="{ED7A3727-4379-46CB-8F35-5D91130FFCD6}" presName="spaceRect" presStyleCnt="0"/>
      <dgm:spPr/>
    </dgm:pt>
    <dgm:pt modelId="{9311E5B2-030A-43DB-9BB5-7D4236EE3F8C}" type="pres">
      <dgm:prSet presAssocID="{ED7A3727-4379-46CB-8F35-5D91130FFCD6}" presName="textRect" presStyleLbl="revTx" presStyleIdx="2" presStyleCnt="4">
        <dgm:presLayoutVars>
          <dgm:chMax val="1"/>
          <dgm:chPref val="1"/>
        </dgm:presLayoutVars>
      </dgm:prSet>
      <dgm:spPr/>
    </dgm:pt>
    <dgm:pt modelId="{7742DF0B-90F5-4AC8-8F81-4AE9B5630DAC}" type="pres">
      <dgm:prSet presAssocID="{77558992-5C36-485A-8AB1-6A8FD7BA732B}" presName="sibTrans" presStyleLbl="sibTrans2D1" presStyleIdx="0" presStyleCnt="0"/>
      <dgm:spPr/>
    </dgm:pt>
    <dgm:pt modelId="{93622CAB-6DB7-4F7A-B0AD-AB567FCE090D}" type="pres">
      <dgm:prSet presAssocID="{954D7758-FDBE-4676-B65C-DA0B971E5B54}" presName="compNode" presStyleCnt="0"/>
      <dgm:spPr/>
    </dgm:pt>
    <dgm:pt modelId="{9FA7FA08-B1CB-4557-AEBE-DEF3B823A861}" type="pres">
      <dgm:prSet presAssocID="{954D7758-FDBE-4676-B65C-DA0B971E5B54}" presName="iconBgRect" presStyleLbl="bgShp" presStyleIdx="3" presStyleCnt="4"/>
      <dgm:spPr/>
    </dgm:pt>
    <dgm:pt modelId="{C732FBAA-CB1B-45D5-BD00-03B94263F9F4}" type="pres">
      <dgm:prSet presAssocID="{954D7758-FDBE-4676-B65C-DA0B971E5B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s"/>
        </a:ext>
      </dgm:extLst>
    </dgm:pt>
    <dgm:pt modelId="{26F2AD96-CD28-423B-B7FA-37D62BF04CF5}" type="pres">
      <dgm:prSet presAssocID="{954D7758-FDBE-4676-B65C-DA0B971E5B54}" presName="spaceRect" presStyleCnt="0"/>
      <dgm:spPr/>
    </dgm:pt>
    <dgm:pt modelId="{2D232467-540D-47B8-BC3A-17C4FD0F624F}" type="pres">
      <dgm:prSet presAssocID="{954D7758-FDBE-4676-B65C-DA0B971E5B54}" presName="textRect" presStyleLbl="revTx" presStyleIdx="3" presStyleCnt="4">
        <dgm:presLayoutVars>
          <dgm:chMax val="1"/>
          <dgm:chPref val="1"/>
        </dgm:presLayoutVars>
      </dgm:prSet>
      <dgm:spPr/>
    </dgm:pt>
  </dgm:ptLst>
  <dgm:cxnLst>
    <dgm:cxn modelId="{370DE70C-C1FE-4AFC-AEEF-1D12CA031DCE}" type="presOf" srcId="{ED7A3727-4379-46CB-8F35-5D91130FFCD6}" destId="{9311E5B2-030A-43DB-9BB5-7D4236EE3F8C}" srcOrd="0" destOrd="0" presId="urn:microsoft.com/office/officeart/2018/2/layout/IconCircleList"/>
    <dgm:cxn modelId="{329CC71D-4BC1-4EF1-AF66-AA52DC37CF13}" type="presOf" srcId="{77558992-5C36-485A-8AB1-6A8FD7BA732B}" destId="{7742DF0B-90F5-4AC8-8F81-4AE9B5630DAC}" srcOrd="0" destOrd="0" presId="urn:microsoft.com/office/officeart/2018/2/layout/IconCircleList"/>
    <dgm:cxn modelId="{B49BA63D-F213-4D72-8DE2-27A0F6A27188}" type="presOf" srcId="{9E9BC5C9-6177-4FDB-840D-660EF4544B20}" destId="{49702213-F10E-4F02-A11F-00E19DEAA897}" srcOrd="0" destOrd="0" presId="urn:microsoft.com/office/officeart/2018/2/layout/IconCircleList"/>
    <dgm:cxn modelId="{519DBE68-F0A5-40C6-A87B-C3D49E29F852}" srcId="{3C780660-090C-40E2-9917-44D50B930731}" destId="{954D7758-FDBE-4676-B65C-DA0B971E5B54}" srcOrd="3" destOrd="0" parTransId="{469F7111-C7C3-4F2A-9DFF-9D890EA82FC9}" sibTransId="{B9824479-1DEF-4C47-A0EF-A69629DAE167}"/>
    <dgm:cxn modelId="{84295D6B-01A1-47B3-AB40-F2F9CA56BC41}" type="presOf" srcId="{CCE0F83F-9412-436B-8E88-D876EFE4FE5D}" destId="{01A72C07-63F3-4B00-AC48-25ADDC9FC3A8}" srcOrd="0" destOrd="0" presId="urn:microsoft.com/office/officeart/2018/2/layout/IconCircleList"/>
    <dgm:cxn modelId="{375DD94F-FE2A-461E-8DBB-062068B05257}" type="presOf" srcId="{3C780660-090C-40E2-9917-44D50B930731}" destId="{EA13251E-4916-4F41-B1A1-EF29B05702E6}" srcOrd="0" destOrd="0" presId="urn:microsoft.com/office/officeart/2018/2/layout/IconCircleList"/>
    <dgm:cxn modelId="{99C1DE8A-66E8-469C-BECD-461A2A96411D}" srcId="{3C780660-090C-40E2-9917-44D50B930731}" destId="{9E9BC5C9-6177-4FDB-840D-660EF4544B20}" srcOrd="0" destOrd="0" parTransId="{5A3F2CED-ACBA-46C7-954C-0374F5DCDBF3}" sibTransId="{CCE0F83F-9412-436B-8E88-D876EFE4FE5D}"/>
    <dgm:cxn modelId="{E759A693-7583-41A1-98E9-5B8711F2D7E5}" srcId="{3C780660-090C-40E2-9917-44D50B930731}" destId="{ED7A3727-4379-46CB-8F35-5D91130FFCD6}" srcOrd="2" destOrd="0" parTransId="{B49BB923-C534-49A3-A0B1-FE96E0DCDD0F}" sibTransId="{77558992-5C36-485A-8AB1-6A8FD7BA732B}"/>
    <dgm:cxn modelId="{522903C9-6B79-4D24-995F-AF3A7DC69484}" srcId="{3C780660-090C-40E2-9917-44D50B930731}" destId="{39547306-E086-4B9E-92F9-8506ED761113}" srcOrd="1" destOrd="0" parTransId="{DB19CDDE-49BF-41F9-A4E3-8268228185F4}" sibTransId="{065080D4-AD13-4E00-AF36-8B25BF5B6578}"/>
    <dgm:cxn modelId="{3614CCD6-4EC1-4DCA-8E7E-613CE0BC8685}" type="presOf" srcId="{954D7758-FDBE-4676-B65C-DA0B971E5B54}" destId="{2D232467-540D-47B8-BC3A-17C4FD0F624F}" srcOrd="0" destOrd="0" presId="urn:microsoft.com/office/officeart/2018/2/layout/IconCircleList"/>
    <dgm:cxn modelId="{37F800EB-58F0-49C3-B5AF-89268A80C111}" type="presOf" srcId="{39547306-E086-4B9E-92F9-8506ED761113}" destId="{F7794EEF-647A-40E2-8DCC-4FA5F7F76AEF}" srcOrd="0" destOrd="0" presId="urn:microsoft.com/office/officeart/2018/2/layout/IconCircleList"/>
    <dgm:cxn modelId="{1DB76EF4-F103-415E-B637-7E5DC909412B}" type="presOf" srcId="{065080D4-AD13-4E00-AF36-8B25BF5B6578}" destId="{591D24EC-D6D1-4D71-A478-DBE973294099}" srcOrd="0" destOrd="0" presId="urn:microsoft.com/office/officeart/2018/2/layout/IconCircleList"/>
    <dgm:cxn modelId="{23D40B62-3EC6-4ACB-ABFA-6BCD6C5C5BAF}" type="presParOf" srcId="{EA13251E-4916-4F41-B1A1-EF29B05702E6}" destId="{BEA98135-50C7-4910-B808-1A16411E008B}" srcOrd="0" destOrd="0" presId="urn:microsoft.com/office/officeart/2018/2/layout/IconCircleList"/>
    <dgm:cxn modelId="{C8109DB6-7C63-4B15-9C51-317486006D47}" type="presParOf" srcId="{BEA98135-50C7-4910-B808-1A16411E008B}" destId="{5BB5ED2D-C07B-4370-B24E-53D0FDABE713}" srcOrd="0" destOrd="0" presId="urn:microsoft.com/office/officeart/2018/2/layout/IconCircleList"/>
    <dgm:cxn modelId="{66F925BD-2575-43C2-8D78-9C1CA7E7590E}" type="presParOf" srcId="{5BB5ED2D-C07B-4370-B24E-53D0FDABE713}" destId="{72C60657-4CB0-4162-B622-9C1B566DFA3F}" srcOrd="0" destOrd="0" presId="urn:microsoft.com/office/officeart/2018/2/layout/IconCircleList"/>
    <dgm:cxn modelId="{9F9798ED-F815-491A-9C30-772C3DC9D50A}" type="presParOf" srcId="{5BB5ED2D-C07B-4370-B24E-53D0FDABE713}" destId="{9144776F-6724-4B90-9DD5-98B2E297FED5}" srcOrd="1" destOrd="0" presId="urn:microsoft.com/office/officeart/2018/2/layout/IconCircleList"/>
    <dgm:cxn modelId="{98D4D60B-7581-4CEC-A30D-5FD4E8025025}" type="presParOf" srcId="{5BB5ED2D-C07B-4370-B24E-53D0FDABE713}" destId="{8397C81A-DD41-4933-8C5A-FA1F875EA2E0}" srcOrd="2" destOrd="0" presId="urn:microsoft.com/office/officeart/2018/2/layout/IconCircleList"/>
    <dgm:cxn modelId="{C53C9828-9A11-4253-B973-ACFFB3DEC12C}" type="presParOf" srcId="{5BB5ED2D-C07B-4370-B24E-53D0FDABE713}" destId="{49702213-F10E-4F02-A11F-00E19DEAA897}" srcOrd="3" destOrd="0" presId="urn:microsoft.com/office/officeart/2018/2/layout/IconCircleList"/>
    <dgm:cxn modelId="{272BBE99-5B3B-4B4F-82F1-0497ED3A375B}" type="presParOf" srcId="{BEA98135-50C7-4910-B808-1A16411E008B}" destId="{01A72C07-63F3-4B00-AC48-25ADDC9FC3A8}" srcOrd="1" destOrd="0" presId="urn:microsoft.com/office/officeart/2018/2/layout/IconCircleList"/>
    <dgm:cxn modelId="{0CC24EAD-02CA-4778-A91B-945D662C7943}" type="presParOf" srcId="{BEA98135-50C7-4910-B808-1A16411E008B}" destId="{7E9310B3-AB13-4B5D-AA3E-EBA29D49C5FB}" srcOrd="2" destOrd="0" presId="urn:microsoft.com/office/officeart/2018/2/layout/IconCircleList"/>
    <dgm:cxn modelId="{596D4F70-5724-4AB8-BA79-582F8422128B}" type="presParOf" srcId="{7E9310B3-AB13-4B5D-AA3E-EBA29D49C5FB}" destId="{22D8D99F-2A82-44F2-9D18-2DB2BDDFC43B}" srcOrd="0" destOrd="0" presId="urn:microsoft.com/office/officeart/2018/2/layout/IconCircleList"/>
    <dgm:cxn modelId="{31ED006D-DC36-4E97-8591-6BBF7F601CE5}" type="presParOf" srcId="{7E9310B3-AB13-4B5D-AA3E-EBA29D49C5FB}" destId="{FC3B127A-B0C5-4376-8137-6D034A3B0B2F}" srcOrd="1" destOrd="0" presId="urn:microsoft.com/office/officeart/2018/2/layout/IconCircleList"/>
    <dgm:cxn modelId="{9E6E2C60-BDC5-4C14-B7BC-5C047B251DDD}" type="presParOf" srcId="{7E9310B3-AB13-4B5D-AA3E-EBA29D49C5FB}" destId="{48F5F1C8-D63C-4C20-900C-7B83230A7E71}" srcOrd="2" destOrd="0" presId="urn:microsoft.com/office/officeart/2018/2/layout/IconCircleList"/>
    <dgm:cxn modelId="{F58E7A32-3D0C-4323-B70B-FBF913E5F4C7}" type="presParOf" srcId="{7E9310B3-AB13-4B5D-AA3E-EBA29D49C5FB}" destId="{F7794EEF-647A-40E2-8DCC-4FA5F7F76AEF}" srcOrd="3" destOrd="0" presId="urn:microsoft.com/office/officeart/2018/2/layout/IconCircleList"/>
    <dgm:cxn modelId="{A4028266-FB2F-46FC-9EF0-4E0A9DA0EF41}" type="presParOf" srcId="{BEA98135-50C7-4910-B808-1A16411E008B}" destId="{591D24EC-D6D1-4D71-A478-DBE973294099}" srcOrd="3" destOrd="0" presId="urn:microsoft.com/office/officeart/2018/2/layout/IconCircleList"/>
    <dgm:cxn modelId="{47E19251-EA4B-453F-BB8F-CEFD2209B596}" type="presParOf" srcId="{BEA98135-50C7-4910-B808-1A16411E008B}" destId="{D0A3E55B-B813-495E-8BAE-6235B277B3BC}" srcOrd="4" destOrd="0" presId="urn:microsoft.com/office/officeart/2018/2/layout/IconCircleList"/>
    <dgm:cxn modelId="{0AD2F0B7-1451-4CB4-96FF-995674D1878B}" type="presParOf" srcId="{D0A3E55B-B813-495E-8BAE-6235B277B3BC}" destId="{95DB2CBD-3F29-4559-BB22-9C0B2BCEC791}" srcOrd="0" destOrd="0" presId="urn:microsoft.com/office/officeart/2018/2/layout/IconCircleList"/>
    <dgm:cxn modelId="{A8999139-476F-401D-A30D-0B95E1E37CC0}" type="presParOf" srcId="{D0A3E55B-B813-495E-8BAE-6235B277B3BC}" destId="{F944E300-A853-4496-A267-5A69A100FBAE}" srcOrd="1" destOrd="0" presId="urn:microsoft.com/office/officeart/2018/2/layout/IconCircleList"/>
    <dgm:cxn modelId="{73A667E9-847D-4020-AB28-ED31443341E5}" type="presParOf" srcId="{D0A3E55B-B813-495E-8BAE-6235B277B3BC}" destId="{4183DF98-F23A-4096-971D-F263F3E9E519}" srcOrd="2" destOrd="0" presId="urn:microsoft.com/office/officeart/2018/2/layout/IconCircleList"/>
    <dgm:cxn modelId="{9C972B10-4BD8-4CB2-8BF5-0B508B75A0BD}" type="presParOf" srcId="{D0A3E55B-B813-495E-8BAE-6235B277B3BC}" destId="{9311E5B2-030A-43DB-9BB5-7D4236EE3F8C}" srcOrd="3" destOrd="0" presId="urn:microsoft.com/office/officeart/2018/2/layout/IconCircleList"/>
    <dgm:cxn modelId="{41A7B365-24EB-4C5E-8A36-BD4382DE7B90}" type="presParOf" srcId="{BEA98135-50C7-4910-B808-1A16411E008B}" destId="{7742DF0B-90F5-4AC8-8F81-4AE9B5630DAC}" srcOrd="5" destOrd="0" presId="urn:microsoft.com/office/officeart/2018/2/layout/IconCircleList"/>
    <dgm:cxn modelId="{F87168DB-F778-4B3E-BA74-AC8F531CB0AF}" type="presParOf" srcId="{BEA98135-50C7-4910-B808-1A16411E008B}" destId="{93622CAB-6DB7-4F7A-B0AD-AB567FCE090D}" srcOrd="6" destOrd="0" presId="urn:microsoft.com/office/officeart/2018/2/layout/IconCircleList"/>
    <dgm:cxn modelId="{CB8EC20D-D9FD-4C0B-8639-1BEA4B0E4D08}" type="presParOf" srcId="{93622CAB-6DB7-4F7A-B0AD-AB567FCE090D}" destId="{9FA7FA08-B1CB-4557-AEBE-DEF3B823A861}" srcOrd="0" destOrd="0" presId="urn:microsoft.com/office/officeart/2018/2/layout/IconCircleList"/>
    <dgm:cxn modelId="{9F2C799E-88F2-41E0-982B-BAB3A971A16D}" type="presParOf" srcId="{93622CAB-6DB7-4F7A-B0AD-AB567FCE090D}" destId="{C732FBAA-CB1B-45D5-BD00-03B94263F9F4}" srcOrd="1" destOrd="0" presId="urn:microsoft.com/office/officeart/2018/2/layout/IconCircleList"/>
    <dgm:cxn modelId="{D9231DA2-45CD-4F64-A1BB-FA421B545EC2}" type="presParOf" srcId="{93622CAB-6DB7-4F7A-B0AD-AB567FCE090D}" destId="{26F2AD96-CD28-423B-B7FA-37D62BF04CF5}" srcOrd="2" destOrd="0" presId="urn:microsoft.com/office/officeart/2018/2/layout/IconCircleList"/>
    <dgm:cxn modelId="{60503890-3865-49D8-A2D0-BD8A0295C245}" type="presParOf" srcId="{93622CAB-6DB7-4F7A-B0AD-AB567FCE090D}" destId="{2D232467-540D-47B8-BC3A-17C4FD0F624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8BE6A-7503-4F6E-9B5B-44A6AA724DE7}">
      <dsp:nvSpPr>
        <dsp:cNvPr id="0" name=""/>
        <dsp:cNvSpPr/>
      </dsp:nvSpPr>
      <dsp:spPr>
        <a:xfrm>
          <a:off x="0" y="3031"/>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2F484-637D-4D1A-9889-9A8BA8F1D7F4}">
      <dsp:nvSpPr>
        <dsp:cNvPr id="0" name=""/>
        <dsp:cNvSpPr/>
      </dsp:nvSpPr>
      <dsp:spPr>
        <a:xfrm>
          <a:off x="195349" y="148333"/>
          <a:ext cx="355181" cy="3551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C8932-DC4F-4C26-A64C-AB643785F4E6}">
      <dsp:nvSpPr>
        <dsp:cNvPr id="0" name=""/>
        <dsp:cNvSpPr/>
      </dsp:nvSpPr>
      <dsp:spPr>
        <a:xfrm>
          <a:off x="745881" y="3031"/>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100000"/>
            </a:lnSpc>
            <a:spcBef>
              <a:spcPct val="0"/>
            </a:spcBef>
            <a:spcAft>
              <a:spcPct val="35000"/>
            </a:spcAft>
            <a:buNone/>
          </a:pPr>
          <a:r>
            <a:rPr lang="nl-NL" sz="1900" kern="1200" dirty="0" err="1"/>
            <a:t>Population</a:t>
          </a:r>
          <a:r>
            <a:rPr lang="nl-NL" sz="1900" kern="1200" dirty="0"/>
            <a:t> Health Management</a:t>
          </a:r>
          <a:endParaRPr lang="en-US" sz="1900" kern="1200" dirty="0"/>
        </a:p>
      </dsp:txBody>
      <dsp:txXfrm>
        <a:off x="745881" y="3031"/>
        <a:ext cx="7850786" cy="645784"/>
      </dsp:txXfrm>
    </dsp:sp>
    <dsp:sp modelId="{695805F0-4007-4437-B1B3-66F4371D03DA}">
      <dsp:nvSpPr>
        <dsp:cNvPr id="0" name=""/>
        <dsp:cNvSpPr/>
      </dsp:nvSpPr>
      <dsp:spPr>
        <a:xfrm>
          <a:off x="0" y="810262"/>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CF71AF-8810-4C4E-9E1E-A94CD12404FB}">
      <dsp:nvSpPr>
        <dsp:cNvPr id="0" name=""/>
        <dsp:cNvSpPr/>
      </dsp:nvSpPr>
      <dsp:spPr>
        <a:xfrm>
          <a:off x="195349" y="955564"/>
          <a:ext cx="355181" cy="3551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F7D989-D85F-45B9-BA38-7748069B964A}">
      <dsp:nvSpPr>
        <dsp:cNvPr id="0" name=""/>
        <dsp:cNvSpPr/>
      </dsp:nvSpPr>
      <dsp:spPr>
        <a:xfrm>
          <a:off x="745881" y="810262"/>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100000"/>
            </a:lnSpc>
            <a:spcBef>
              <a:spcPct val="0"/>
            </a:spcBef>
            <a:spcAft>
              <a:spcPct val="35000"/>
            </a:spcAft>
            <a:buNone/>
          </a:pPr>
          <a:r>
            <a:rPr lang="nl-NL" sz="1900" kern="1200"/>
            <a:t>Research process</a:t>
          </a:r>
          <a:endParaRPr lang="en-US" sz="1900" kern="1200"/>
        </a:p>
      </dsp:txBody>
      <dsp:txXfrm>
        <a:off x="745881" y="810262"/>
        <a:ext cx="7850786" cy="645784"/>
      </dsp:txXfrm>
    </dsp:sp>
    <dsp:sp modelId="{3FE8B947-8880-47BE-AFC5-AD0D2F47ABDD}">
      <dsp:nvSpPr>
        <dsp:cNvPr id="0" name=""/>
        <dsp:cNvSpPr/>
      </dsp:nvSpPr>
      <dsp:spPr>
        <a:xfrm>
          <a:off x="0" y="1617494"/>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672120-CEFC-48EF-98FC-1C790FBFBA26}">
      <dsp:nvSpPr>
        <dsp:cNvPr id="0" name=""/>
        <dsp:cNvSpPr/>
      </dsp:nvSpPr>
      <dsp:spPr>
        <a:xfrm>
          <a:off x="195349" y="1762795"/>
          <a:ext cx="355181" cy="3551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38CE13-DB4B-46E3-BD7F-463949D194EA}">
      <dsp:nvSpPr>
        <dsp:cNvPr id="0" name=""/>
        <dsp:cNvSpPr/>
      </dsp:nvSpPr>
      <dsp:spPr>
        <a:xfrm>
          <a:off x="745881" y="1617494"/>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100000"/>
            </a:lnSpc>
            <a:spcBef>
              <a:spcPct val="0"/>
            </a:spcBef>
            <a:spcAft>
              <a:spcPct val="35000"/>
            </a:spcAft>
            <a:buNone/>
          </a:pPr>
          <a:r>
            <a:rPr lang="nl-NL" sz="1900" kern="1200" dirty="0" err="1"/>
            <a:t>Strenghts</a:t>
          </a:r>
          <a:r>
            <a:rPr lang="nl-NL" sz="1900" kern="1200" dirty="0"/>
            <a:t> </a:t>
          </a:r>
          <a:r>
            <a:rPr lang="nl-NL" sz="1900" kern="1200" dirty="0" err="1"/>
            <a:t>and</a:t>
          </a:r>
          <a:r>
            <a:rPr lang="nl-NL" sz="1900" kern="1200" dirty="0"/>
            <a:t> </a:t>
          </a:r>
          <a:r>
            <a:rPr lang="nl-NL" sz="1900" kern="1200" dirty="0" err="1"/>
            <a:t>weaknesses</a:t>
          </a:r>
          <a:r>
            <a:rPr lang="nl-NL" sz="1900" kern="1200" dirty="0"/>
            <a:t> of </a:t>
          </a:r>
          <a:r>
            <a:rPr lang="nl-NL" sz="1900" kern="1200" dirty="0" err="1"/>
            <a:t>the</a:t>
          </a:r>
          <a:r>
            <a:rPr lang="nl-NL" sz="1900" kern="1200" dirty="0"/>
            <a:t> Central Coast</a:t>
          </a:r>
          <a:endParaRPr lang="en-US" sz="1900" kern="1200" dirty="0"/>
        </a:p>
      </dsp:txBody>
      <dsp:txXfrm>
        <a:off x="745881" y="1617494"/>
        <a:ext cx="7850786" cy="645784"/>
      </dsp:txXfrm>
    </dsp:sp>
    <dsp:sp modelId="{1E3A9123-A9D3-4CC0-9882-A2BBB6EE074E}">
      <dsp:nvSpPr>
        <dsp:cNvPr id="0" name=""/>
        <dsp:cNvSpPr/>
      </dsp:nvSpPr>
      <dsp:spPr>
        <a:xfrm>
          <a:off x="0" y="2424725"/>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8A282-0497-44FC-A4BB-F49EF1430B20}">
      <dsp:nvSpPr>
        <dsp:cNvPr id="0" name=""/>
        <dsp:cNvSpPr/>
      </dsp:nvSpPr>
      <dsp:spPr>
        <a:xfrm>
          <a:off x="195349" y="2570026"/>
          <a:ext cx="355181" cy="3551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6A684-C97E-4E6B-8FAF-D6D473A2627A}">
      <dsp:nvSpPr>
        <dsp:cNvPr id="0" name=""/>
        <dsp:cNvSpPr/>
      </dsp:nvSpPr>
      <dsp:spPr>
        <a:xfrm>
          <a:off x="745881" y="2424725"/>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100000"/>
            </a:lnSpc>
            <a:spcBef>
              <a:spcPct val="0"/>
            </a:spcBef>
            <a:spcAft>
              <a:spcPct val="35000"/>
            </a:spcAft>
            <a:buNone/>
          </a:pPr>
          <a:r>
            <a:rPr lang="nl-NL" sz="1900" kern="1200" dirty="0" err="1"/>
            <a:t>Limitations</a:t>
          </a:r>
          <a:endParaRPr lang="en-US" sz="1900" kern="1200" dirty="0"/>
        </a:p>
      </dsp:txBody>
      <dsp:txXfrm>
        <a:off x="745881" y="2424725"/>
        <a:ext cx="7850786" cy="645784"/>
      </dsp:txXfrm>
    </dsp:sp>
    <dsp:sp modelId="{272D496C-6C0B-4861-A0D9-848F8A33A8EB}">
      <dsp:nvSpPr>
        <dsp:cNvPr id="0" name=""/>
        <dsp:cNvSpPr/>
      </dsp:nvSpPr>
      <dsp:spPr>
        <a:xfrm>
          <a:off x="0" y="3231956"/>
          <a:ext cx="8596668" cy="6457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E9BAF8-718F-4D9E-A61A-750B2126D903}">
      <dsp:nvSpPr>
        <dsp:cNvPr id="0" name=""/>
        <dsp:cNvSpPr/>
      </dsp:nvSpPr>
      <dsp:spPr>
        <a:xfrm>
          <a:off x="195349" y="3377257"/>
          <a:ext cx="355181" cy="35518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FA0E6-15CC-456E-AA4E-56826FA0E6CE}">
      <dsp:nvSpPr>
        <dsp:cNvPr id="0" name=""/>
        <dsp:cNvSpPr/>
      </dsp:nvSpPr>
      <dsp:spPr>
        <a:xfrm>
          <a:off x="745881" y="3231956"/>
          <a:ext cx="7850786" cy="645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346" tIns="68346" rIns="68346" bIns="68346" numCol="1" spcCol="1270" anchor="ctr" anchorCtr="0">
          <a:noAutofit/>
        </a:bodyPr>
        <a:lstStyle/>
        <a:p>
          <a:pPr marL="0" lvl="0" indent="0" algn="l" defTabSz="844550">
            <a:lnSpc>
              <a:spcPct val="100000"/>
            </a:lnSpc>
            <a:spcBef>
              <a:spcPct val="0"/>
            </a:spcBef>
            <a:spcAft>
              <a:spcPct val="35000"/>
            </a:spcAft>
            <a:buNone/>
          </a:pPr>
          <a:r>
            <a:rPr lang="nl-NL" sz="1900" kern="1200"/>
            <a:t>Questions/discussion</a:t>
          </a:r>
          <a:endParaRPr lang="en-US" sz="1900" kern="1200"/>
        </a:p>
      </dsp:txBody>
      <dsp:txXfrm>
        <a:off x="745881" y="3231956"/>
        <a:ext cx="7850786" cy="645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60657-4CB0-4162-B622-9C1B566DFA3F}">
      <dsp:nvSpPr>
        <dsp:cNvPr id="0" name=""/>
        <dsp:cNvSpPr/>
      </dsp:nvSpPr>
      <dsp:spPr>
        <a:xfrm>
          <a:off x="99728"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4776F-6724-4B90-9DD5-98B2E297FED5}">
      <dsp:nvSpPr>
        <dsp:cNvPr id="0" name=""/>
        <dsp:cNvSpPr/>
      </dsp:nvSpPr>
      <dsp:spPr>
        <a:xfrm>
          <a:off x="333182" y="732287"/>
          <a:ext cx="644778" cy="644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2213-F10E-4F02-A11F-00E19DEAA897}">
      <dsp:nvSpPr>
        <dsp:cNvPr id="0" name=""/>
        <dsp:cNvSpPr/>
      </dsp:nvSpPr>
      <dsp:spPr>
        <a:xfrm>
          <a:off x="1449634"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nl-NL" sz="1500" kern="1200"/>
            <a:t>Overburdened and costly care system</a:t>
          </a:r>
          <a:endParaRPr lang="en-US" sz="1500" kern="1200"/>
        </a:p>
      </dsp:txBody>
      <dsp:txXfrm>
        <a:off x="1449634" y="498833"/>
        <a:ext cx="2620406" cy="1111687"/>
      </dsp:txXfrm>
    </dsp:sp>
    <dsp:sp modelId="{22D8D99F-2A82-44F2-9D18-2DB2BDDFC43B}">
      <dsp:nvSpPr>
        <dsp:cNvPr id="0" name=""/>
        <dsp:cNvSpPr/>
      </dsp:nvSpPr>
      <dsp:spPr>
        <a:xfrm>
          <a:off x="4526626"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B127A-B0C5-4376-8137-6D034A3B0B2F}">
      <dsp:nvSpPr>
        <dsp:cNvPr id="0" name=""/>
        <dsp:cNvSpPr/>
      </dsp:nvSpPr>
      <dsp:spPr>
        <a:xfrm>
          <a:off x="4760081" y="732287"/>
          <a:ext cx="644778" cy="644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94EEF-647A-40E2-8DCC-4FA5F7F76AEF}">
      <dsp:nvSpPr>
        <dsp:cNvPr id="0" name=""/>
        <dsp:cNvSpPr/>
      </dsp:nvSpPr>
      <dsp:spPr>
        <a:xfrm>
          <a:off x="5876533"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nl-NL" sz="1500" kern="1200" dirty="0"/>
            <a:t>JSNA: </a:t>
          </a:r>
          <a:r>
            <a:rPr lang="nl-NL" sz="1500" kern="1200" dirty="0" err="1"/>
            <a:t>Deep</a:t>
          </a:r>
          <a:r>
            <a:rPr lang="nl-NL" sz="1500" kern="1200" dirty="0"/>
            <a:t> </a:t>
          </a:r>
          <a:r>
            <a:rPr lang="nl-NL" sz="1500" kern="1200" dirty="0" err="1"/>
            <a:t>dive</a:t>
          </a:r>
          <a:r>
            <a:rPr lang="nl-NL" sz="1500" kern="1200" dirty="0"/>
            <a:t> of </a:t>
          </a:r>
          <a:r>
            <a:rPr lang="nl-NL" sz="1500" kern="1200" dirty="0" err="1"/>
            <a:t>the</a:t>
          </a:r>
          <a:r>
            <a:rPr lang="nl-NL" sz="1500" kern="1200" dirty="0"/>
            <a:t> health </a:t>
          </a:r>
          <a:r>
            <a:rPr lang="nl-NL" sz="1500" kern="1200" dirty="0" err="1"/>
            <a:t>and</a:t>
          </a:r>
          <a:r>
            <a:rPr lang="nl-NL" sz="1500" kern="1200" dirty="0"/>
            <a:t> care </a:t>
          </a:r>
          <a:r>
            <a:rPr lang="nl-NL" sz="1500" kern="1200" dirty="0" err="1"/>
            <a:t>needs</a:t>
          </a:r>
          <a:r>
            <a:rPr lang="nl-NL" sz="1500" kern="1200" dirty="0"/>
            <a:t> on </a:t>
          </a:r>
          <a:r>
            <a:rPr lang="nl-NL" sz="1500" kern="1200" dirty="0" err="1"/>
            <a:t>neighborhood</a:t>
          </a:r>
          <a:r>
            <a:rPr lang="nl-NL" sz="1500" kern="1200" dirty="0"/>
            <a:t> level</a:t>
          </a:r>
          <a:endParaRPr lang="en-US" sz="1500" kern="1200" dirty="0"/>
        </a:p>
      </dsp:txBody>
      <dsp:txXfrm>
        <a:off x="5876533" y="498833"/>
        <a:ext cx="2620406" cy="1111687"/>
      </dsp:txXfrm>
    </dsp:sp>
    <dsp:sp modelId="{95DB2CBD-3F29-4559-BB22-9C0B2BCEC791}">
      <dsp:nvSpPr>
        <dsp:cNvPr id="0" name=""/>
        <dsp:cNvSpPr/>
      </dsp:nvSpPr>
      <dsp:spPr>
        <a:xfrm>
          <a:off x="99728"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4E300-A853-4496-A267-5A69A100FBAE}">
      <dsp:nvSpPr>
        <dsp:cNvPr id="0" name=""/>
        <dsp:cNvSpPr/>
      </dsp:nvSpPr>
      <dsp:spPr>
        <a:xfrm>
          <a:off x="333182" y="2503706"/>
          <a:ext cx="644778" cy="644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1E5B2-030A-43DB-9BB5-7D4236EE3F8C}">
      <dsp:nvSpPr>
        <dsp:cNvPr id="0" name=""/>
        <dsp:cNvSpPr/>
      </dsp:nvSpPr>
      <dsp:spPr>
        <a:xfrm>
          <a:off x="1449634"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nl-NL" sz="1500" kern="1200"/>
            <a:t>Ambition: An intensive place-based population health improvement initiative</a:t>
          </a:r>
          <a:endParaRPr lang="en-US" sz="1500" kern="1200"/>
        </a:p>
      </dsp:txBody>
      <dsp:txXfrm>
        <a:off x="1449634" y="2270252"/>
        <a:ext cx="2620406" cy="1111687"/>
      </dsp:txXfrm>
    </dsp:sp>
    <dsp:sp modelId="{9FA7FA08-B1CB-4557-AEBE-DEF3B823A861}">
      <dsp:nvSpPr>
        <dsp:cNvPr id="0" name=""/>
        <dsp:cNvSpPr/>
      </dsp:nvSpPr>
      <dsp:spPr>
        <a:xfrm>
          <a:off x="4526626"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2FBAA-CB1B-45D5-BD00-03B94263F9F4}">
      <dsp:nvSpPr>
        <dsp:cNvPr id="0" name=""/>
        <dsp:cNvSpPr/>
      </dsp:nvSpPr>
      <dsp:spPr>
        <a:xfrm>
          <a:off x="4760081" y="2503706"/>
          <a:ext cx="644778" cy="6447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32467-540D-47B8-BC3A-17C4FD0F624F}">
      <dsp:nvSpPr>
        <dsp:cNvPr id="0" name=""/>
        <dsp:cNvSpPr/>
      </dsp:nvSpPr>
      <dsp:spPr>
        <a:xfrm>
          <a:off x="5876533"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nl-NL" sz="1500" kern="1200"/>
            <a:t>Aim for this project: Map the strenghts and weaknesses towards the implementation of PHM on the Central Coast  </a:t>
          </a:r>
          <a:endParaRPr lang="en-US" sz="1500" kern="1200"/>
        </a:p>
      </dsp:txBody>
      <dsp:txXfrm>
        <a:off x="5876533" y="2270252"/>
        <a:ext cx="2620406" cy="1111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ED8D5C-5CB9-46F2-B6C9-C20A42293921}">
      <dsp:nvSpPr>
        <dsp:cNvPr id="0" name=""/>
        <dsp:cNvSpPr/>
      </dsp:nvSpPr>
      <dsp:spPr>
        <a:xfrm>
          <a:off x="1163286" y="35530"/>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1F883-AD4C-4DED-B1F3-6A0B4C37E84E}">
      <dsp:nvSpPr>
        <dsp:cNvPr id="0" name=""/>
        <dsp:cNvSpPr/>
      </dsp:nvSpPr>
      <dsp:spPr>
        <a:xfrm>
          <a:off x="1337604" y="209847"/>
          <a:ext cx="481448" cy="481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4E2BD9-8C45-4AC8-8263-6E9F15CAC3A9}">
      <dsp:nvSpPr>
        <dsp:cNvPr id="0" name=""/>
        <dsp:cNvSpPr/>
      </dsp:nvSpPr>
      <dsp:spPr>
        <a:xfrm>
          <a:off x="2171245" y="35530"/>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Accountable regional organization (20 items)</a:t>
          </a:r>
          <a:endParaRPr lang="en-US" sz="1500" kern="1200"/>
        </a:p>
      </dsp:txBody>
      <dsp:txXfrm>
        <a:off x="2171245" y="35530"/>
        <a:ext cx="1956625" cy="830083"/>
      </dsp:txXfrm>
    </dsp:sp>
    <dsp:sp modelId="{0A29A09C-2289-457F-B49A-DF1334E26BFA}">
      <dsp:nvSpPr>
        <dsp:cNvPr id="0" name=""/>
        <dsp:cNvSpPr/>
      </dsp:nvSpPr>
      <dsp:spPr>
        <a:xfrm>
          <a:off x="4468797" y="35530"/>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33BBA-67FF-4D31-B077-FD0BD65B4BEB}">
      <dsp:nvSpPr>
        <dsp:cNvPr id="0" name=""/>
        <dsp:cNvSpPr/>
      </dsp:nvSpPr>
      <dsp:spPr>
        <a:xfrm>
          <a:off x="4643115" y="209847"/>
          <a:ext cx="481448" cy="481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657E4-7A70-4BDB-AA26-AF7283CC8295}">
      <dsp:nvSpPr>
        <dsp:cNvPr id="0" name=""/>
        <dsp:cNvSpPr/>
      </dsp:nvSpPr>
      <dsp:spPr>
        <a:xfrm>
          <a:off x="5476755" y="35530"/>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dirty="0"/>
            <a:t>Cross domain business model (19 items)</a:t>
          </a:r>
          <a:endParaRPr lang="en-US" sz="1500" kern="1200" dirty="0"/>
        </a:p>
      </dsp:txBody>
      <dsp:txXfrm>
        <a:off x="5476755" y="35530"/>
        <a:ext cx="1956625" cy="830083"/>
      </dsp:txXfrm>
    </dsp:sp>
    <dsp:sp modelId="{55378685-3111-4566-BAD3-4767DB1039AE}">
      <dsp:nvSpPr>
        <dsp:cNvPr id="0" name=""/>
        <dsp:cNvSpPr/>
      </dsp:nvSpPr>
      <dsp:spPr>
        <a:xfrm>
          <a:off x="1163286" y="1525344"/>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70911-8248-4869-A4DD-81C580139CD1}">
      <dsp:nvSpPr>
        <dsp:cNvPr id="0" name=""/>
        <dsp:cNvSpPr/>
      </dsp:nvSpPr>
      <dsp:spPr>
        <a:xfrm>
          <a:off x="1337604" y="1699662"/>
          <a:ext cx="481448" cy="481448"/>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57566F-D064-4653-9E5C-2207E8FBF4C1}">
      <dsp:nvSpPr>
        <dsp:cNvPr id="0" name=""/>
        <dsp:cNvSpPr/>
      </dsp:nvSpPr>
      <dsp:spPr>
        <a:xfrm>
          <a:off x="2171245" y="1525344"/>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Integrated data-infrastructure (19 items) </a:t>
          </a:r>
          <a:endParaRPr lang="en-US" sz="1500" kern="1200"/>
        </a:p>
      </dsp:txBody>
      <dsp:txXfrm>
        <a:off x="2171245" y="1525344"/>
        <a:ext cx="1956625" cy="830083"/>
      </dsp:txXfrm>
    </dsp:sp>
    <dsp:sp modelId="{826111AD-3E5D-4632-8028-7D10FBDADE2F}">
      <dsp:nvSpPr>
        <dsp:cNvPr id="0" name=""/>
        <dsp:cNvSpPr/>
      </dsp:nvSpPr>
      <dsp:spPr>
        <a:xfrm>
          <a:off x="4468797" y="1525344"/>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276E9-ECBF-462B-A4E6-D2A703AC5477}">
      <dsp:nvSpPr>
        <dsp:cNvPr id="0" name=""/>
        <dsp:cNvSpPr/>
      </dsp:nvSpPr>
      <dsp:spPr>
        <a:xfrm>
          <a:off x="4643115" y="1699662"/>
          <a:ext cx="481448" cy="4814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287B53-FB56-4F90-B3B4-57B3E8BA6E89}">
      <dsp:nvSpPr>
        <dsp:cNvPr id="0" name=""/>
        <dsp:cNvSpPr/>
      </dsp:nvSpPr>
      <dsp:spPr>
        <a:xfrm>
          <a:off x="5476755" y="1525344"/>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Co-designing workforce and community (14 items)</a:t>
          </a:r>
          <a:endParaRPr lang="en-US" sz="1500" kern="1200"/>
        </a:p>
      </dsp:txBody>
      <dsp:txXfrm>
        <a:off x="5476755" y="1525344"/>
        <a:ext cx="1956625" cy="830083"/>
      </dsp:txXfrm>
    </dsp:sp>
    <dsp:sp modelId="{AC31C527-F735-48A0-A273-7E987396CD7C}">
      <dsp:nvSpPr>
        <dsp:cNvPr id="0" name=""/>
        <dsp:cNvSpPr/>
      </dsp:nvSpPr>
      <dsp:spPr>
        <a:xfrm>
          <a:off x="1163286" y="3015159"/>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4D20C-6337-4E6A-9A1D-5C95AE062883}">
      <dsp:nvSpPr>
        <dsp:cNvPr id="0" name=""/>
        <dsp:cNvSpPr/>
      </dsp:nvSpPr>
      <dsp:spPr>
        <a:xfrm>
          <a:off x="1337604" y="3189477"/>
          <a:ext cx="481448" cy="4814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B16B56-6706-4498-8EF9-5D6ED2FAC892}">
      <dsp:nvSpPr>
        <dsp:cNvPr id="0" name=""/>
        <dsp:cNvSpPr/>
      </dsp:nvSpPr>
      <dsp:spPr>
        <a:xfrm>
          <a:off x="2171245" y="3015159"/>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Population health data analytics (15 items) </a:t>
          </a:r>
          <a:endParaRPr lang="en-US" sz="1500" kern="1200"/>
        </a:p>
      </dsp:txBody>
      <dsp:txXfrm>
        <a:off x="2171245" y="3015159"/>
        <a:ext cx="1956625" cy="830083"/>
      </dsp:txXfrm>
    </dsp:sp>
    <dsp:sp modelId="{5C45C692-F953-43F7-9F25-03EFD5324828}">
      <dsp:nvSpPr>
        <dsp:cNvPr id="0" name=""/>
        <dsp:cNvSpPr/>
      </dsp:nvSpPr>
      <dsp:spPr>
        <a:xfrm>
          <a:off x="4468797" y="3015159"/>
          <a:ext cx="830083" cy="830083"/>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A88483-0DA4-4B94-8C76-837B403484B7}">
      <dsp:nvSpPr>
        <dsp:cNvPr id="0" name=""/>
        <dsp:cNvSpPr/>
      </dsp:nvSpPr>
      <dsp:spPr>
        <a:xfrm>
          <a:off x="4643115" y="3189477"/>
          <a:ext cx="481448" cy="4814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0234DE-4582-4294-BE6E-95BAE4A77C18}">
      <dsp:nvSpPr>
        <dsp:cNvPr id="0" name=""/>
        <dsp:cNvSpPr/>
      </dsp:nvSpPr>
      <dsp:spPr>
        <a:xfrm>
          <a:off x="5476755" y="3015159"/>
          <a:ext cx="1956625" cy="830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GB" sz="1500" kern="1200"/>
            <a:t>Emergent implementation strategy (21 items)</a:t>
          </a:r>
          <a:endParaRPr lang="en-US" sz="1500" kern="1200"/>
        </a:p>
      </dsp:txBody>
      <dsp:txXfrm>
        <a:off x="5476755" y="3015159"/>
        <a:ext cx="1956625" cy="830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60657-4CB0-4162-B622-9C1B566DFA3F}">
      <dsp:nvSpPr>
        <dsp:cNvPr id="0" name=""/>
        <dsp:cNvSpPr/>
      </dsp:nvSpPr>
      <dsp:spPr>
        <a:xfrm>
          <a:off x="153125" y="345342"/>
          <a:ext cx="1008037" cy="1008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4776F-6724-4B90-9DD5-98B2E297FED5}">
      <dsp:nvSpPr>
        <dsp:cNvPr id="0" name=""/>
        <dsp:cNvSpPr/>
      </dsp:nvSpPr>
      <dsp:spPr>
        <a:xfrm>
          <a:off x="364812" y="557030"/>
          <a:ext cx="584661" cy="584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2213-F10E-4F02-A11F-00E19DEAA897}">
      <dsp:nvSpPr>
        <dsp:cNvPr id="0" name=""/>
        <dsp:cNvSpPr/>
      </dsp:nvSpPr>
      <dsp:spPr>
        <a:xfrm>
          <a:off x="1377170" y="345342"/>
          <a:ext cx="2376087" cy="1008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Data availability</a:t>
          </a:r>
          <a:endParaRPr lang="en-US" sz="2400" kern="1200"/>
        </a:p>
      </dsp:txBody>
      <dsp:txXfrm>
        <a:off x="1377170" y="345342"/>
        <a:ext cx="2376087" cy="1008037"/>
      </dsp:txXfrm>
    </dsp:sp>
    <dsp:sp modelId="{22D8D99F-2A82-44F2-9D18-2DB2BDDFC43B}">
      <dsp:nvSpPr>
        <dsp:cNvPr id="0" name=""/>
        <dsp:cNvSpPr/>
      </dsp:nvSpPr>
      <dsp:spPr>
        <a:xfrm>
          <a:off x="4167273" y="345342"/>
          <a:ext cx="1008037" cy="1008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B127A-B0C5-4376-8137-6D034A3B0B2F}">
      <dsp:nvSpPr>
        <dsp:cNvPr id="0" name=""/>
        <dsp:cNvSpPr/>
      </dsp:nvSpPr>
      <dsp:spPr>
        <a:xfrm>
          <a:off x="4378960" y="557030"/>
          <a:ext cx="584661" cy="584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94EEF-647A-40E2-8DCC-4FA5F7F76AEF}">
      <dsp:nvSpPr>
        <dsp:cNvPr id="0" name=""/>
        <dsp:cNvSpPr/>
      </dsp:nvSpPr>
      <dsp:spPr>
        <a:xfrm>
          <a:off x="5391318" y="345342"/>
          <a:ext cx="2376087" cy="1008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err="1"/>
            <a:t>Laws</a:t>
          </a:r>
          <a:r>
            <a:rPr lang="nl-NL" sz="2400" kern="1200"/>
            <a:t> </a:t>
          </a:r>
          <a:r>
            <a:rPr lang="nl-NL" sz="2400" kern="1200" err="1"/>
            <a:t>and</a:t>
          </a:r>
          <a:r>
            <a:rPr lang="nl-NL" sz="2400" kern="1200"/>
            <a:t> </a:t>
          </a:r>
          <a:r>
            <a:rPr lang="nl-NL" sz="2400" kern="1200" err="1"/>
            <a:t>regulations</a:t>
          </a:r>
          <a:r>
            <a:rPr lang="nl-NL" sz="2400" kern="1200"/>
            <a:t> </a:t>
          </a:r>
          <a:endParaRPr lang="en-US" sz="2400" kern="1200"/>
        </a:p>
      </dsp:txBody>
      <dsp:txXfrm>
        <a:off x="5391318" y="345342"/>
        <a:ext cx="2376087" cy="1008037"/>
      </dsp:txXfrm>
    </dsp:sp>
    <dsp:sp modelId="{95DB2CBD-3F29-4559-BB22-9C0B2BCEC791}">
      <dsp:nvSpPr>
        <dsp:cNvPr id="0" name=""/>
        <dsp:cNvSpPr/>
      </dsp:nvSpPr>
      <dsp:spPr>
        <a:xfrm>
          <a:off x="153125" y="1907776"/>
          <a:ext cx="1008037" cy="1008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4E300-A853-4496-A267-5A69A100FBAE}">
      <dsp:nvSpPr>
        <dsp:cNvPr id="0" name=""/>
        <dsp:cNvSpPr/>
      </dsp:nvSpPr>
      <dsp:spPr>
        <a:xfrm>
          <a:off x="364812" y="2119464"/>
          <a:ext cx="584661" cy="58466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1E5B2-030A-43DB-9BB5-7D4236EE3F8C}">
      <dsp:nvSpPr>
        <dsp:cNvPr id="0" name=""/>
        <dsp:cNvSpPr/>
      </dsp:nvSpPr>
      <dsp:spPr>
        <a:xfrm>
          <a:off x="1377170" y="1907776"/>
          <a:ext cx="2376087" cy="1008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err="1"/>
            <a:t>Inward</a:t>
          </a:r>
          <a:r>
            <a:rPr lang="nl-NL" sz="2400" kern="1200"/>
            <a:t> focus</a:t>
          </a:r>
          <a:endParaRPr lang="en-US" sz="2400" kern="1200"/>
        </a:p>
      </dsp:txBody>
      <dsp:txXfrm>
        <a:off x="1377170" y="1907776"/>
        <a:ext cx="2376087" cy="1008037"/>
      </dsp:txXfrm>
    </dsp:sp>
    <dsp:sp modelId="{9FA7FA08-B1CB-4557-AEBE-DEF3B823A861}">
      <dsp:nvSpPr>
        <dsp:cNvPr id="0" name=""/>
        <dsp:cNvSpPr/>
      </dsp:nvSpPr>
      <dsp:spPr>
        <a:xfrm>
          <a:off x="4167273" y="1907776"/>
          <a:ext cx="1008037" cy="100803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2FBAA-CB1B-45D5-BD00-03B94263F9F4}">
      <dsp:nvSpPr>
        <dsp:cNvPr id="0" name=""/>
        <dsp:cNvSpPr/>
      </dsp:nvSpPr>
      <dsp:spPr>
        <a:xfrm>
          <a:off x="4378960" y="2119464"/>
          <a:ext cx="584661" cy="58466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32467-540D-47B8-BC3A-17C4FD0F624F}">
      <dsp:nvSpPr>
        <dsp:cNvPr id="0" name=""/>
        <dsp:cNvSpPr/>
      </dsp:nvSpPr>
      <dsp:spPr>
        <a:xfrm>
          <a:off x="5391318" y="1907776"/>
          <a:ext cx="2376087" cy="1008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Shared vision on functionality</a:t>
          </a:r>
        </a:p>
      </dsp:txBody>
      <dsp:txXfrm>
        <a:off x="5391318" y="1907776"/>
        <a:ext cx="2376087" cy="10080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60657-4CB0-4162-B622-9C1B566DFA3F}">
      <dsp:nvSpPr>
        <dsp:cNvPr id="0" name=""/>
        <dsp:cNvSpPr/>
      </dsp:nvSpPr>
      <dsp:spPr>
        <a:xfrm>
          <a:off x="114231" y="356897"/>
          <a:ext cx="996482" cy="996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4776F-6724-4B90-9DD5-98B2E297FED5}">
      <dsp:nvSpPr>
        <dsp:cNvPr id="0" name=""/>
        <dsp:cNvSpPr/>
      </dsp:nvSpPr>
      <dsp:spPr>
        <a:xfrm>
          <a:off x="323493" y="566158"/>
          <a:ext cx="577959" cy="5779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2213-F10E-4F02-A11F-00E19DEAA897}">
      <dsp:nvSpPr>
        <dsp:cNvPr id="0" name=""/>
        <dsp:cNvSpPr/>
      </dsp:nvSpPr>
      <dsp:spPr>
        <a:xfrm>
          <a:off x="1324246" y="356897"/>
          <a:ext cx="2348852" cy="9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CE-level</a:t>
          </a:r>
          <a:endParaRPr lang="en-US" sz="2400" kern="1200"/>
        </a:p>
      </dsp:txBody>
      <dsp:txXfrm>
        <a:off x="1324246" y="356897"/>
        <a:ext cx="2348852" cy="996482"/>
      </dsp:txXfrm>
    </dsp:sp>
    <dsp:sp modelId="{22D8D99F-2A82-44F2-9D18-2DB2BDDFC43B}">
      <dsp:nvSpPr>
        <dsp:cNvPr id="0" name=""/>
        <dsp:cNvSpPr/>
      </dsp:nvSpPr>
      <dsp:spPr>
        <a:xfrm>
          <a:off x="4082368" y="356897"/>
          <a:ext cx="996482" cy="996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B127A-B0C5-4376-8137-6D034A3B0B2F}">
      <dsp:nvSpPr>
        <dsp:cNvPr id="0" name=""/>
        <dsp:cNvSpPr/>
      </dsp:nvSpPr>
      <dsp:spPr>
        <a:xfrm>
          <a:off x="4291629" y="566158"/>
          <a:ext cx="577959" cy="5779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94EEF-647A-40E2-8DCC-4FA5F7F76AEF}">
      <dsp:nvSpPr>
        <dsp:cNvPr id="0" name=""/>
        <dsp:cNvSpPr/>
      </dsp:nvSpPr>
      <dsp:spPr>
        <a:xfrm>
          <a:off x="5292383" y="356897"/>
          <a:ext cx="2348852" cy="9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Professionals  </a:t>
          </a:r>
          <a:endParaRPr lang="en-US" sz="2400" kern="1200"/>
        </a:p>
      </dsp:txBody>
      <dsp:txXfrm>
        <a:off x="5292383" y="356897"/>
        <a:ext cx="2348852" cy="996482"/>
      </dsp:txXfrm>
    </dsp:sp>
    <dsp:sp modelId="{95DB2CBD-3F29-4559-BB22-9C0B2BCEC791}">
      <dsp:nvSpPr>
        <dsp:cNvPr id="0" name=""/>
        <dsp:cNvSpPr/>
      </dsp:nvSpPr>
      <dsp:spPr>
        <a:xfrm>
          <a:off x="114231" y="1907776"/>
          <a:ext cx="996482" cy="996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4E300-A853-4496-A267-5A69A100FBAE}">
      <dsp:nvSpPr>
        <dsp:cNvPr id="0" name=""/>
        <dsp:cNvSpPr/>
      </dsp:nvSpPr>
      <dsp:spPr>
        <a:xfrm>
          <a:off x="323493" y="2117037"/>
          <a:ext cx="577959" cy="57795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1E5B2-030A-43DB-9BB5-7D4236EE3F8C}">
      <dsp:nvSpPr>
        <dsp:cNvPr id="0" name=""/>
        <dsp:cNvSpPr/>
      </dsp:nvSpPr>
      <dsp:spPr>
        <a:xfrm>
          <a:off x="1324246" y="1907776"/>
          <a:ext cx="2348852" cy="9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Managers</a:t>
          </a:r>
          <a:endParaRPr lang="en-US" sz="2400" kern="1200"/>
        </a:p>
      </dsp:txBody>
      <dsp:txXfrm>
        <a:off x="1324246" y="1907776"/>
        <a:ext cx="2348852" cy="996482"/>
      </dsp:txXfrm>
    </dsp:sp>
    <dsp:sp modelId="{9FA7FA08-B1CB-4557-AEBE-DEF3B823A861}">
      <dsp:nvSpPr>
        <dsp:cNvPr id="0" name=""/>
        <dsp:cNvSpPr/>
      </dsp:nvSpPr>
      <dsp:spPr>
        <a:xfrm>
          <a:off x="4082368" y="1907776"/>
          <a:ext cx="996482" cy="996482"/>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2FBAA-CB1B-45D5-BD00-03B94263F9F4}">
      <dsp:nvSpPr>
        <dsp:cNvPr id="0" name=""/>
        <dsp:cNvSpPr/>
      </dsp:nvSpPr>
      <dsp:spPr>
        <a:xfrm>
          <a:off x="4291629" y="2117037"/>
          <a:ext cx="577959" cy="57795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32467-540D-47B8-BC3A-17C4FD0F624F}">
      <dsp:nvSpPr>
        <dsp:cNvPr id="0" name=""/>
        <dsp:cNvSpPr/>
      </dsp:nvSpPr>
      <dsp:spPr>
        <a:xfrm>
          <a:off x="5292383" y="1907776"/>
          <a:ext cx="2348852" cy="99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a:t>Community members</a:t>
          </a:r>
          <a:endParaRPr lang="en-US" sz="2400" kern="1200"/>
        </a:p>
      </dsp:txBody>
      <dsp:txXfrm>
        <a:off x="5292383" y="1907776"/>
        <a:ext cx="2348852" cy="9964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60657-4CB0-4162-B622-9C1B566DFA3F}">
      <dsp:nvSpPr>
        <dsp:cNvPr id="0" name=""/>
        <dsp:cNvSpPr/>
      </dsp:nvSpPr>
      <dsp:spPr>
        <a:xfrm>
          <a:off x="99728"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44776F-6724-4B90-9DD5-98B2E297FED5}">
      <dsp:nvSpPr>
        <dsp:cNvPr id="0" name=""/>
        <dsp:cNvSpPr/>
      </dsp:nvSpPr>
      <dsp:spPr>
        <a:xfrm>
          <a:off x="333182" y="732287"/>
          <a:ext cx="644778" cy="6447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702213-F10E-4F02-A11F-00E19DEAA897}">
      <dsp:nvSpPr>
        <dsp:cNvPr id="0" name=""/>
        <dsp:cNvSpPr/>
      </dsp:nvSpPr>
      <dsp:spPr>
        <a:xfrm>
          <a:off x="1449634"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err="1"/>
            <a:t>Interpretation</a:t>
          </a:r>
          <a:r>
            <a:rPr lang="nl-NL" sz="2400" kern="1200"/>
            <a:t> of </a:t>
          </a:r>
          <a:r>
            <a:rPr lang="nl-NL" sz="2400" kern="1200" err="1"/>
            <a:t>the</a:t>
          </a:r>
          <a:r>
            <a:rPr lang="nl-NL" sz="2400" kern="1200"/>
            <a:t> items </a:t>
          </a:r>
          <a:r>
            <a:rPr lang="nl-NL" sz="2400" kern="1200" err="1"/>
            <a:t>and</a:t>
          </a:r>
          <a:r>
            <a:rPr lang="nl-NL" sz="2400" kern="1200"/>
            <a:t> </a:t>
          </a:r>
          <a:r>
            <a:rPr lang="nl-NL" sz="2400" kern="1200" err="1"/>
            <a:t>the</a:t>
          </a:r>
          <a:r>
            <a:rPr lang="nl-NL" sz="2400" kern="1200"/>
            <a:t> scores</a:t>
          </a:r>
          <a:endParaRPr lang="en-US" sz="2400" kern="1200"/>
        </a:p>
      </dsp:txBody>
      <dsp:txXfrm>
        <a:off x="1449634" y="498833"/>
        <a:ext cx="2620406" cy="1111687"/>
      </dsp:txXfrm>
    </dsp:sp>
    <dsp:sp modelId="{22D8D99F-2A82-44F2-9D18-2DB2BDDFC43B}">
      <dsp:nvSpPr>
        <dsp:cNvPr id="0" name=""/>
        <dsp:cNvSpPr/>
      </dsp:nvSpPr>
      <dsp:spPr>
        <a:xfrm>
          <a:off x="4526626" y="498833"/>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3B127A-B0C5-4376-8137-6D034A3B0B2F}">
      <dsp:nvSpPr>
        <dsp:cNvPr id="0" name=""/>
        <dsp:cNvSpPr/>
      </dsp:nvSpPr>
      <dsp:spPr>
        <a:xfrm>
          <a:off x="4760081" y="732287"/>
          <a:ext cx="644778" cy="6447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794EEF-647A-40E2-8DCC-4FA5F7F76AEF}">
      <dsp:nvSpPr>
        <dsp:cNvPr id="0" name=""/>
        <dsp:cNvSpPr/>
      </dsp:nvSpPr>
      <dsp:spPr>
        <a:xfrm>
          <a:off x="5876533" y="498833"/>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err="1"/>
            <a:t>Use</a:t>
          </a:r>
          <a:r>
            <a:rPr lang="nl-NL" sz="2400" kern="1200"/>
            <a:t> of </a:t>
          </a:r>
          <a:r>
            <a:rPr lang="nl-NL" sz="2400" kern="1200" err="1"/>
            <a:t>terminology</a:t>
          </a:r>
          <a:endParaRPr lang="en-US" sz="2400" kern="1200"/>
        </a:p>
      </dsp:txBody>
      <dsp:txXfrm>
        <a:off x="5876533" y="498833"/>
        <a:ext cx="2620406" cy="1111687"/>
      </dsp:txXfrm>
    </dsp:sp>
    <dsp:sp modelId="{95DB2CBD-3F29-4559-BB22-9C0B2BCEC791}">
      <dsp:nvSpPr>
        <dsp:cNvPr id="0" name=""/>
        <dsp:cNvSpPr/>
      </dsp:nvSpPr>
      <dsp:spPr>
        <a:xfrm>
          <a:off x="99728"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44E300-A853-4496-A267-5A69A100FBAE}">
      <dsp:nvSpPr>
        <dsp:cNvPr id="0" name=""/>
        <dsp:cNvSpPr/>
      </dsp:nvSpPr>
      <dsp:spPr>
        <a:xfrm>
          <a:off x="333182" y="2503706"/>
          <a:ext cx="644778" cy="6447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11E5B2-030A-43DB-9BB5-7D4236EE3F8C}">
      <dsp:nvSpPr>
        <dsp:cNvPr id="0" name=""/>
        <dsp:cNvSpPr/>
      </dsp:nvSpPr>
      <dsp:spPr>
        <a:xfrm>
          <a:off x="1449634"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err="1"/>
            <a:t>Number</a:t>
          </a:r>
          <a:r>
            <a:rPr lang="nl-NL" sz="2400" kern="1200"/>
            <a:t> of </a:t>
          </a:r>
          <a:r>
            <a:rPr lang="nl-NL" sz="2400" kern="1200" err="1"/>
            <a:t>particpants</a:t>
          </a:r>
          <a:endParaRPr lang="en-US" sz="2400" kern="1200"/>
        </a:p>
      </dsp:txBody>
      <dsp:txXfrm>
        <a:off x="1449634" y="2270252"/>
        <a:ext cx="2620406" cy="1111687"/>
      </dsp:txXfrm>
    </dsp:sp>
    <dsp:sp modelId="{9FA7FA08-B1CB-4557-AEBE-DEF3B823A861}">
      <dsp:nvSpPr>
        <dsp:cNvPr id="0" name=""/>
        <dsp:cNvSpPr/>
      </dsp:nvSpPr>
      <dsp:spPr>
        <a:xfrm>
          <a:off x="4526626" y="2270252"/>
          <a:ext cx="1111687" cy="111168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32FBAA-CB1B-45D5-BD00-03B94263F9F4}">
      <dsp:nvSpPr>
        <dsp:cNvPr id="0" name=""/>
        <dsp:cNvSpPr/>
      </dsp:nvSpPr>
      <dsp:spPr>
        <a:xfrm>
          <a:off x="4760081" y="2503706"/>
          <a:ext cx="644778" cy="6447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232467-540D-47B8-BC3A-17C4FD0F624F}">
      <dsp:nvSpPr>
        <dsp:cNvPr id="0" name=""/>
        <dsp:cNvSpPr/>
      </dsp:nvSpPr>
      <dsp:spPr>
        <a:xfrm>
          <a:off x="5876533" y="2270252"/>
          <a:ext cx="2620406" cy="111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err="1"/>
            <a:t>Involved</a:t>
          </a:r>
          <a:r>
            <a:rPr lang="nl-NL" sz="2400" kern="1200"/>
            <a:t> </a:t>
          </a:r>
          <a:r>
            <a:rPr lang="nl-NL" sz="2400" kern="1200" err="1"/>
            <a:t>organizations</a:t>
          </a:r>
          <a:endParaRPr lang="en-US" sz="2400" kern="1200"/>
        </a:p>
      </dsp:txBody>
      <dsp:txXfrm>
        <a:off x="5876533" y="2270252"/>
        <a:ext cx="2620406" cy="1111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DDF22D-E6F6-4557-8A3D-690B2E055AEE}" type="datetimeFigureOut">
              <a:rPr lang="en-GB" smtClean="0"/>
              <a:t>24/11/2022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F3528-274B-42E9-88A1-F5E47DB01E56}" type="slidenum">
              <a:rPr lang="en-GB" smtClean="0"/>
              <a:t>‹nr.›</a:t>
            </a:fld>
            <a:endParaRPr lang="en-GB"/>
          </a:p>
        </p:txBody>
      </p:sp>
    </p:spTree>
    <p:extLst>
      <p:ext uri="{BB962C8B-B14F-4D97-AF65-F5344CB8AC3E}">
        <p14:creationId xmlns:p14="http://schemas.microsoft.com/office/powerpoint/2010/main" val="976689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37F3528-274B-42E9-88A1-F5E47DB01E56}" type="slidenum">
              <a:rPr lang="en-GB" smtClean="0"/>
              <a:t>12</a:t>
            </a:fld>
            <a:endParaRPr lang="en-GB"/>
          </a:p>
        </p:txBody>
      </p:sp>
    </p:spTree>
    <p:extLst>
      <p:ext uri="{BB962C8B-B14F-4D97-AF65-F5344CB8AC3E}">
        <p14:creationId xmlns:p14="http://schemas.microsoft.com/office/powerpoint/2010/main" val="3404152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37F3528-274B-42E9-88A1-F5E47DB01E56}" type="slidenum">
              <a:rPr lang="en-GB" smtClean="0"/>
              <a:t>13</a:t>
            </a:fld>
            <a:endParaRPr lang="en-GB"/>
          </a:p>
        </p:txBody>
      </p:sp>
    </p:spTree>
    <p:extLst>
      <p:ext uri="{BB962C8B-B14F-4D97-AF65-F5344CB8AC3E}">
        <p14:creationId xmlns:p14="http://schemas.microsoft.com/office/powerpoint/2010/main" val="96009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37F3528-274B-42E9-88A1-F5E47DB01E56}" type="slidenum">
              <a:rPr lang="en-GB" smtClean="0"/>
              <a:t>14</a:t>
            </a:fld>
            <a:endParaRPr lang="en-GB"/>
          </a:p>
        </p:txBody>
      </p:sp>
    </p:spTree>
    <p:extLst>
      <p:ext uri="{BB962C8B-B14F-4D97-AF65-F5344CB8AC3E}">
        <p14:creationId xmlns:p14="http://schemas.microsoft.com/office/powerpoint/2010/main" val="38787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C37F3528-274B-42E9-88A1-F5E47DB01E56}" type="slidenum">
              <a:rPr lang="en-GB" smtClean="0"/>
              <a:t>16</a:t>
            </a:fld>
            <a:endParaRPr lang="en-GB"/>
          </a:p>
        </p:txBody>
      </p:sp>
    </p:spTree>
    <p:extLst>
      <p:ext uri="{BB962C8B-B14F-4D97-AF65-F5344CB8AC3E}">
        <p14:creationId xmlns:p14="http://schemas.microsoft.com/office/powerpoint/2010/main" val="398075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Inter- and intra-organizational collaboration will be important to bring the hidden strengths on the Central Coast together and build a strong and enabling environment that can better support the health and wellbeing needs of the Central Coast community. </a:t>
            </a:r>
          </a:p>
        </p:txBody>
      </p:sp>
      <p:sp>
        <p:nvSpPr>
          <p:cNvPr id="4" name="Tijdelijke aanduiding voor dianummer 3"/>
          <p:cNvSpPr>
            <a:spLocks noGrp="1"/>
          </p:cNvSpPr>
          <p:nvPr>
            <p:ph type="sldNum" sz="quarter" idx="5"/>
          </p:nvPr>
        </p:nvSpPr>
        <p:spPr/>
        <p:txBody>
          <a:bodyPr/>
          <a:lstStyle/>
          <a:p>
            <a:fld id="{C37F3528-274B-42E9-88A1-F5E47DB01E56}" type="slidenum">
              <a:rPr lang="en-GB" smtClean="0"/>
              <a:t>18</a:t>
            </a:fld>
            <a:endParaRPr lang="en-GB"/>
          </a:p>
        </p:txBody>
      </p:sp>
    </p:spTree>
    <p:extLst>
      <p:ext uri="{BB962C8B-B14F-4D97-AF65-F5344CB8AC3E}">
        <p14:creationId xmlns:p14="http://schemas.microsoft.com/office/powerpoint/2010/main" val="359368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652891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70334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52418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2644828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0909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2156121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1162324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267345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1449627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12691C8E-B489-4401-BBDC-4EB4177A219A}" type="datetimeFigureOut">
              <a:rPr lang="en-GB" smtClean="0"/>
              <a:t>24/11/2022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3902051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2691C8E-B489-4401-BBDC-4EB4177A219A}"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3101243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2691C8E-B489-4401-BBDC-4EB4177A219A}" type="datetimeFigureOut">
              <a:rPr lang="en-GB" smtClean="0"/>
              <a:t>24/11/2022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212931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2691C8E-B489-4401-BBDC-4EB4177A219A}" type="datetimeFigureOut">
              <a:rPr lang="en-GB" smtClean="0"/>
              <a:t>24/11/2022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215398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691C8E-B489-4401-BBDC-4EB4177A219A}" type="datetimeFigureOut">
              <a:rPr lang="en-GB" smtClean="0"/>
              <a:t>24/11/2022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411465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2691C8E-B489-4401-BBDC-4EB4177A219A}" type="datetimeFigureOut">
              <a:rPr lang="en-GB" smtClean="0"/>
              <a:t>24/11/2022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6169A-C28E-4728-A8F0-685C96B61994}" type="slidenum">
              <a:rPr lang="en-GB" smtClean="0"/>
              <a:t>‹nr.›</a:t>
            </a:fld>
            <a:endParaRPr lang="en-GB"/>
          </a:p>
        </p:txBody>
      </p:sp>
    </p:spTree>
    <p:extLst>
      <p:ext uri="{BB962C8B-B14F-4D97-AF65-F5344CB8AC3E}">
        <p14:creationId xmlns:p14="http://schemas.microsoft.com/office/powerpoint/2010/main" val="1771255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96169A-C28E-4728-A8F0-685C96B61994}" type="slidenum">
              <a:rPr lang="en-GB" smtClean="0"/>
              <a:t>‹nr.›</a:t>
            </a:fld>
            <a:endParaRPr lang="en-GB"/>
          </a:p>
        </p:txBody>
      </p:sp>
      <p:sp>
        <p:nvSpPr>
          <p:cNvPr id="5" name="Date Placeholder 4"/>
          <p:cNvSpPr>
            <a:spLocks noGrp="1"/>
          </p:cNvSpPr>
          <p:nvPr>
            <p:ph type="dt" sz="half" idx="10"/>
          </p:nvPr>
        </p:nvSpPr>
        <p:spPr/>
        <p:txBody>
          <a:bodyPr/>
          <a:lstStyle/>
          <a:p>
            <a:fld id="{12691C8E-B489-4401-BBDC-4EB4177A219A}" type="datetimeFigureOut">
              <a:rPr lang="en-GB" smtClean="0"/>
              <a:t>24/11/2022</a:t>
            </a:fld>
            <a:endParaRPr lang="en-GB"/>
          </a:p>
        </p:txBody>
      </p:sp>
    </p:spTree>
    <p:extLst>
      <p:ext uri="{BB962C8B-B14F-4D97-AF65-F5344CB8AC3E}">
        <p14:creationId xmlns:p14="http://schemas.microsoft.com/office/powerpoint/2010/main" val="426894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691C8E-B489-4401-BBDC-4EB4177A219A}" type="datetimeFigureOut">
              <a:rPr lang="en-GB" smtClean="0"/>
              <a:t>24/11/2022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196169A-C28E-4728-A8F0-685C96B61994}" type="slidenum">
              <a:rPr lang="en-GB" smtClean="0"/>
              <a:t>‹nr.›</a:t>
            </a:fld>
            <a:endParaRPr lang="en-GB"/>
          </a:p>
        </p:txBody>
      </p:sp>
    </p:spTree>
    <p:extLst>
      <p:ext uri="{BB962C8B-B14F-4D97-AF65-F5344CB8AC3E}">
        <p14:creationId xmlns:p14="http://schemas.microsoft.com/office/powerpoint/2010/main" val="36517120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image" Target="../media/image16.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1.svg"/><Relationship Id="rId11" Type="http://schemas.openxmlformats.org/officeDocument/2006/relationships/image" Target="../media/image14.pn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6.png"/><Relationship Id="rId4" Type="http://schemas.openxmlformats.org/officeDocument/2006/relationships/diagramLayout" Target="../diagrams/layout5.xml"/><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15.png"/><Relationship Id="rId7" Type="http://schemas.openxmlformats.org/officeDocument/2006/relationships/image" Target="../media/image6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66.svg"/><Relationship Id="rId5" Type="http://schemas.openxmlformats.org/officeDocument/2006/relationships/image" Target="../media/image35.png"/><Relationship Id="rId10" Type="http://schemas.openxmlformats.org/officeDocument/2006/relationships/image" Target="../media/image70.svg"/><Relationship Id="rId4" Type="http://schemas.openxmlformats.org/officeDocument/2006/relationships/image" Target="../media/image16.pn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6.svg"/><Relationship Id="rId13" Type="http://schemas.openxmlformats.org/officeDocument/2006/relationships/image" Target="../media/image16.png"/><Relationship Id="rId3" Type="http://schemas.openxmlformats.org/officeDocument/2006/relationships/image" Target="../media/image71.png"/><Relationship Id="rId7" Type="http://schemas.openxmlformats.org/officeDocument/2006/relationships/image" Target="../media/image75.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4.svg"/><Relationship Id="rId11" Type="http://schemas.openxmlformats.org/officeDocument/2006/relationships/image" Target="../media/image14.png"/><Relationship Id="rId5" Type="http://schemas.openxmlformats.org/officeDocument/2006/relationships/image" Target="../media/image73.png"/><Relationship Id="rId10" Type="http://schemas.openxmlformats.org/officeDocument/2006/relationships/image" Target="../media/image61.svg"/><Relationship Id="rId4" Type="http://schemas.openxmlformats.org/officeDocument/2006/relationships/image" Target="../media/image72.svg"/><Relationship Id="rId9"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a.f.t.m.van_ede@lumc.n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4.xml"/><Relationship Id="rId7" Type="http://schemas.openxmlformats.org/officeDocument/2006/relationships/image" Target="../media/image2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4"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15.png"/><Relationship Id="rId7" Type="http://schemas.openxmlformats.org/officeDocument/2006/relationships/image" Target="../media/image4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1.png"/><Relationship Id="rId10" Type="http://schemas.openxmlformats.org/officeDocument/2006/relationships/image" Target="../media/image45.svg"/><Relationship Id="rId4" Type="http://schemas.openxmlformats.org/officeDocument/2006/relationships/image" Target="../media/image16.png"/><Relationship Id="rId9" Type="http://schemas.openxmlformats.org/officeDocument/2006/relationships/image" Target="../media/image44.png"/></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E55D83B-C3DA-4702-A7C1-C9949BA7D316}"/>
              </a:ext>
            </a:extLst>
          </p:cNvPr>
          <p:cNvSpPr>
            <a:spLocks noGrp="1"/>
          </p:cNvSpPr>
          <p:nvPr>
            <p:ph type="subTitle" idx="1"/>
          </p:nvPr>
        </p:nvSpPr>
        <p:spPr>
          <a:xfrm>
            <a:off x="1507067" y="4050833"/>
            <a:ext cx="7766936" cy="1775432"/>
          </a:xfrm>
        </p:spPr>
        <p:txBody>
          <a:bodyPr/>
          <a:lstStyle/>
          <a:p>
            <a:pPr algn="ctr"/>
            <a:r>
              <a:rPr lang="en-GB" sz="2400" b="1" i="0" dirty="0">
                <a:solidFill>
                  <a:schemeClr val="bg2">
                    <a:lumMod val="50000"/>
                  </a:schemeClr>
                </a:solidFill>
                <a:effectLst/>
                <a:latin typeface="Segoe UI" panose="020B0502040204020203" pitchFamily="34" charset="0"/>
              </a:rPr>
              <a:t>Finding the way towards Population Health Management on th</a:t>
            </a:r>
            <a:r>
              <a:rPr lang="en-GB" sz="2400" b="1" dirty="0">
                <a:solidFill>
                  <a:schemeClr val="bg2">
                    <a:lumMod val="50000"/>
                  </a:schemeClr>
                </a:solidFill>
                <a:latin typeface="Segoe UI" panose="020B0502040204020203" pitchFamily="34" charset="0"/>
              </a:rPr>
              <a:t>e Central Coast</a:t>
            </a:r>
          </a:p>
          <a:p>
            <a:pPr algn="ctr"/>
            <a:endParaRPr lang="en-GB" b="1" dirty="0">
              <a:solidFill>
                <a:srgbClr val="0078D4"/>
              </a:solidFill>
              <a:latin typeface="Segoe UI" panose="020B0502040204020203" pitchFamily="34" charset="0"/>
            </a:endParaRPr>
          </a:p>
          <a:p>
            <a:pPr algn="ctr"/>
            <a:r>
              <a:rPr lang="en-GB" dirty="0"/>
              <a:t>24-11-2022</a:t>
            </a:r>
          </a:p>
        </p:txBody>
      </p:sp>
      <p:grpSp>
        <p:nvGrpSpPr>
          <p:cNvPr id="8" name="Groep 7">
            <a:extLst>
              <a:ext uri="{FF2B5EF4-FFF2-40B4-BE49-F238E27FC236}">
                <a16:creationId xmlns:a16="http://schemas.microsoft.com/office/drawing/2014/main" id="{DDFD3F36-90AB-4B13-8301-907931527564}"/>
              </a:ext>
            </a:extLst>
          </p:cNvPr>
          <p:cNvGrpSpPr/>
          <p:nvPr/>
        </p:nvGrpSpPr>
        <p:grpSpPr>
          <a:xfrm>
            <a:off x="2769325" y="1483409"/>
            <a:ext cx="5943602" cy="1844258"/>
            <a:chOff x="2769325" y="1483409"/>
            <a:chExt cx="5943602" cy="1844258"/>
          </a:xfrm>
        </p:grpSpPr>
        <p:pic>
          <p:nvPicPr>
            <p:cNvPr id="9" name="Picture 4" descr="Central Coast Local Health District (CCLHD) - NSW Health">
              <a:extLst>
                <a:ext uri="{FF2B5EF4-FFF2-40B4-BE49-F238E27FC236}">
                  <a16:creationId xmlns:a16="http://schemas.microsoft.com/office/drawing/2014/main" id="{17DD4D7E-BFD7-4210-BD90-6156F667BD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25" y="2527750"/>
              <a:ext cx="2995229" cy="7622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The University of Newcastle | OzTREKK">
              <a:extLst>
                <a:ext uri="{FF2B5EF4-FFF2-40B4-BE49-F238E27FC236}">
                  <a16:creationId xmlns:a16="http://schemas.microsoft.com/office/drawing/2014/main" id="{F2AF745E-1481-4D3B-A3A2-924F448382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449" y="2527750"/>
              <a:ext cx="2285478" cy="7999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CRI_extended_web_RGB - Central Coast Local Health District - NSW Health">
              <a:extLst>
                <a:ext uri="{FF2B5EF4-FFF2-40B4-BE49-F238E27FC236}">
                  <a16:creationId xmlns:a16="http://schemas.microsoft.com/office/drawing/2014/main" id="{DB2F93D5-6F96-4181-A24A-C0D65BF6DA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104" y="1483409"/>
              <a:ext cx="491490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5327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834D6DA-16DE-4333-9FC8-6410D9DF022C}"/>
              </a:ext>
            </a:extLst>
          </p:cNvPr>
          <p:cNvPicPr/>
          <p:nvPr/>
        </p:nvPicPr>
        <p:blipFill>
          <a:blip r:embed="rId2"/>
          <a:stretch>
            <a:fillRect/>
          </a:stretch>
        </p:blipFill>
        <p:spPr>
          <a:xfrm>
            <a:off x="2263811" y="3130658"/>
            <a:ext cx="5423713" cy="3434619"/>
          </a:xfrm>
          <a:prstGeom prst="rect">
            <a:avLst/>
          </a:prstGeom>
        </p:spPr>
      </p:pic>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Results</a:t>
            </a:r>
            <a:endParaRPr lang="en-GB" dirty="0"/>
          </a:p>
        </p:txBody>
      </p:sp>
      <p:sp>
        <p:nvSpPr>
          <p:cNvPr id="3" name="Tijdelijke aanduiding voor inhoud 2">
            <a:extLst>
              <a:ext uri="{FF2B5EF4-FFF2-40B4-BE49-F238E27FC236}">
                <a16:creationId xmlns:a16="http://schemas.microsoft.com/office/drawing/2014/main" id="{83A00747-67A0-4BCB-8605-20D1E8DBED12}"/>
              </a:ext>
            </a:extLst>
          </p:cNvPr>
          <p:cNvSpPr>
            <a:spLocks noGrp="1"/>
          </p:cNvSpPr>
          <p:nvPr>
            <p:ph idx="1"/>
          </p:nvPr>
        </p:nvSpPr>
        <p:spPr>
          <a:xfrm>
            <a:off x="677334" y="1809858"/>
            <a:ext cx="6833809" cy="3880773"/>
          </a:xfrm>
        </p:spPr>
        <p:txBody>
          <a:bodyPr>
            <a:normAutofit/>
          </a:bodyPr>
          <a:lstStyle/>
          <a:p>
            <a:r>
              <a:rPr lang="en-GB" sz="2400" dirty="0">
                <a:effectLst/>
                <a:latin typeface="Calibri" panose="020F0502020204030204" pitchFamily="34" charset="0"/>
                <a:ea typeface="Calibri" panose="020F0502020204030204" pitchFamily="34" charset="0"/>
                <a:cs typeface="Arial" panose="020B0604020202020204" pitchFamily="34" charset="0"/>
              </a:rPr>
              <a:t>69% (74/107) of the items scored 3 or lower</a:t>
            </a:r>
          </a:p>
          <a:p>
            <a:r>
              <a:rPr lang="en-GB" sz="2400" dirty="0">
                <a:effectLst/>
                <a:latin typeface="Calibri" panose="020F0502020204030204" pitchFamily="34" charset="0"/>
                <a:ea typeface="Calibri" panose="020F0502020204030204" pitchFamily="34" charset="0"/>
                <a:cs typeface="Arial" panose="020B0604020202020204" pitchFamily="34" charset="0"/>
              </a:rPr>
              <a:t>PHM-element ‘integrated data infrastructure’ 84% (16/19) of the items scored 3 or lower</a:t>
            </a:r>
            <a:endParaRPr lang="en-GB" sz="2400"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792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Results</a:t>
            </a:r>
            <a:r>
              <a:rPr lang="nl-NL" dirty="0"/>
              <a:t> ‘</a:t>
            </a:r>
            <a:r>
              <a:rPr lang="nl-NL" dirty="0" err="1"/>
              <a:t>accountable</a:t>
            </a:r>
            <a:r>
              <a:rPr lang="nl-NL" dirty="0"/>
              <a:t> </a:t>
            </a:r>
            <a:r>
              <a:rPr lang="nl-NL" dirty="0" err="1"/>
              <a:t>regional</a:t>
            </a:r>
            <a:r>
              <a:rPr lang="nl-NL" dirty="0"/>
              <a:t> </a:t>
            </a:r>
            <a:r>
              <a:rPr lang="nl-NL" dirty="0" err="1"/>
              <a:t>organisation</a:t>
            </a:r>
            <a:r>
              <a:rPr lang="nl-NL" dirty="0"/>
              <a:t>’</a:t>
            </a:r>
            <a:endParaRPr lang="en-GB"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
        <p:nvSpPr>
          <p:cNvPr id="22" name="Tijdelijke aanduiding voor inhoud 2">
            <a:extLst>
              <a:ext uri="{FF2B5EF4-FFF2-40B4-BE49-F238E27FC236}">
                <a16:creationId xmlns:a16="http://schemas.microsoft.com/office/drawing/2014/main" id="{CBB292D5-E4CB-4065-8D2B-BD3088E3DD20}"/>
              </a:ext>
            </a:extLst>
          </p:cNvPr>
          <p:cNvSpPr>
            <a:spLocks noGrp="1"/>
          </p:cNvSpPr>
          <p:nvPr>
            <p:ph idx="1"/>
          </p:nvPr>
        </p:nvSpPr>
        <p:spPr>
          <a:xfrm>
            <a:off x="6096000" y="2831145"/>
            <a:ext cx="3246795" cy="1871313"/>
          </a:xfrm>
        </p:spPr>
        <p:txBody>
          <a:bodyPr>
            <a:normAutofit lnSpcReduction="10000"/>
          </a:bodyPr>
          <a:lstStyle/>
          <a:p>
            <a:r>
              <a:rPr lang="en-GB" sz="2400" dirty="0">
                <a:effectLst/>
                <a:latin typeface="Calibri" panose="020F0502020204030204" pitchFamily="34" charset="0"/>
                <a:ea typeface="Calibri" panose="020F0502020204030204" pitchFamily="34" charset="0"/>
                <a:cs typeface="Arial" panose="020B0604020202020204" pitchFamily="34" charset="0"/>
              </a:rPr>
              <a:t>Network or alliance</a:t>
            </a:r>
          </a:p>
          <a:p>
            <a:r>
              <a:rPr lang="en-GB" sz="2400" dirty="0">
                <a:effectLst/>
                <a:latin typeface="Calibri" panose="020F0502020204030204" pitchFamily="34" charset="0"/>
                <a:ea typeface="Calibri" panose="020F0502020204030204" pitchFamily="34" charset="0"/>
                <a:cs typeface="Arial" panose="020B0604020202020204" pitchFamily="34" charset="0"/>
              </a:rPr>
              <a:t>Disaster response</a:t>
            </a:r>
          </a:p>
          <a:p>
            <a:r>
              <a:rPr lang="en-GB" sz="2400" dirty="0">
                <a:effectLst/>
                <a:latin typeface="Calibri" panose="020F0502020204030204" pitchFamily="34" charset="0"/>
                <a:ea typeface="Calibri" panose="020F0502020204030204" pitchFamily="34" charset="0"/>
                <a:cs typeface="Arial" panose="020B0604020202020204" pitchFamily="34" charset="0"/>
              </a:rPr>
              <a:t>Inward focus</a:t>
            </a:r>
          </a:p>
          <a:p>
            <a:r>
              <a:rPr lang="en-GB" sz="2400" dirty="0">
                <a:effectLst/>
                <a:latin typeface="Calibri" panose="020F0502020204030204" pitchFamily="34" charset="0"/>
                <a:ea typeface="Calibri" panose="020F0502020204030204" pitchFamily="34" charset="0"/>
                <a:cs typeface="Arial" panose="020B0604020202020204" pitchFamily="34" charset="0"/>
              </a:rPr>
              <a:t>Political influence</a:t>
            </a:r>
          </a:p>
        </p:txBody>
      </p:sp>
      <p:sp>
        <p:nvSpPr>
          <p:cNvPr id="26" name="Twaalfhoek 25">
            <a:extLst>
              <a:ext uri="{FF2B5EF4-FFF2-40B4-BE49-F238E27FC236}">
                <a16:creationId xmlns:a16="http://schemas.microsoft.com/office/drawing/2014/main" id="{1E810641-76A4-48B4-B3E8-6331470B4F8F}"/>
              </a:ext>
            </a:extLst>
          </p:cNvPr>
          <p:cNvSpPr/>
          <p:nvPr/>
        </p:nvSpPr>
        <p:spPr>
          <a:xfrm>
            <a:off x="1247113" y="2327564"/>
            <a:ext cx="697625" cy="718127"/>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waalfhoek 26">
            <a:extLst>
              <a:ext uri="{FF2B5EF4-FFF2-40B4-BE49-F238E27FC236}">
                <a16:creationId xmlns:a16="http://schemas.microsoft.com/office/drawing/2014/main" id="{853AAB34-B2C8-4A7B-B916-CDB747274B58}"/>
              </a:ext>
            </a:extLst>
          </p:cNvPr>
          <p:cNvSpPr/>
          <p:nvPr/>
        </p:nvSpPr>
        <p:spPr>
          <a:xfrm>
            <a:off x="4144890" y="3045691"/>
            <a:ext cx="756085" cy="688109"/>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waalfhoek 27">
            <a:extLst>
              <a:ext uri="{FF2B5EF4-FFF2-40B4-BE49-F238E27FC236}">
                <a16:creationId xmlns:a16="http://schemas.microsoft.com/office/drawing/2014/main" id="{5E8D9E7F-C87A-43A4-8F99-DDE04C339A52}"/>
              </a:ext>
            </a:extLst>
          </p:cNvPr>
          <p:cNvSpPr/>
          <p:nvPr/>
        </p:nvSpPr>
        <p:spPr>
          <a:xfrm>
            <a:off x="2482110" y="3628593"/>
            <a:ext cx="1380423" cy="1320799"/>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waalfhoek 28">
            <a:extLst>
              <a:ext uri="{FF2B5EF4-FFF2-40B4-BE49-F238E27FC236}">
                <a16:creationId xmlns:a16="http://schemas.microsoft.com/office/drawing/2014/main" id="{D9D5479C-8781-4D39-B5F6-4079AECFFA81}"/>
              </a:ext>
            </a:extLst>
          </p:cNvPr>
          <p:cNvSpPr/>
          <p:nvPr/>
        </p:nvSpPr>
        <p:spPr>
          <a:xfrm>
            <a:off x="1857092" y="5309947"/>
            <a:ext cx="881860" cy="822036"/>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waalfhoek 29">
            <a:extLst>
              <a:ext uri="{FF2B5EF4-FFF2-40B4-BE49-F238E27FC236}">
                <a16:creationId xmlns:a16="http://schemas.microsoft.com/office/drawing/2014/main" id="{7E9D2E0E-DF2E-40F9-8916-0FA33EF5F0BE}"/>
              </a:ext>
            </a:extLst>
          </p:cNvPr>
          <p:cNvSpPr/>
          <p:nvPr/>
        </p:nvSpPr>
        <p:spPr>
          <a:xfrm>
            <a:off x="975232" y="3766801"/>
            <a:ext cx="881860" cy="822036"/>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waalfhoek 30">
            <a:extLst>
              <a:ext uri="{FF2B5EF4-FFF2-40B4-BE49-F238E27FC236}">
                <a16:creationId xmlns:a16="http://schemas.microsoft.com/office/drawing/2014/main" id="{BC014077-8C78-41E8-8F39-5522C082E881}"/>
              </a:ext>
            </a:extLst>
          </p:cNvPr>
          <p:cNvSpPr/>
          <p:nvPr/>
        </p:nvSpPr>
        <p:spPr>
          <a:xfrm>
            <a:off x="2824091" y="2223655"/>
            <a:ext cx="881860" cy="822036"/>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waalfhoek 31">
            <a:extLst>
              <a:ext uri="{FF2B5EF4-FFF2-40B4-BE49-F238E27FC236}">
                <a16:creationId xmlns:a16="http://schemas.microsoft.com/office/drawing/2014/main" id="{572EDD11-EDFF-433B-8775-13D36F291BD3}"/>
              </a:ext>
            </a:extLst>
          </p:cNvPr>
          <p:cNvSpPr/>
          <p:nvPr/>
        </p:nvSpPr>
        <p:spPr>
          <a:xfrm>
            <a:off x="4175697" y="5042380"/>
            <a:ext cx="881860" cy="822036"/>
          </a:xfrm>
          <a:prstGeom prst="dodecagon">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Rechte verbindingslijn 33">
            <a:extLst>
              <a:ext uri="{FF2B5EF4-FFF2-40B4-BE49-F238E27FC236}">
                <a16:creationId xmlns:a16="http://schemas.microsoft.com/office/drawing/2014/main" id="{B0D35FC7-2B53-4CB2-A9E3-8BE1BE1E6A8C}"/>
              </a:ext>
            </a:extLst>
          </p:cNvPr>
          <p:cNvCxnSpPr>
            <a:stCxn id="26" idx="1"/>
            <a:endCxn id="31" idx="8"/>
          </p:cNvCxnSpPr>
          <p:nvPr/>
        </p:nvCxnSpPr>
        <p:spPr>
          <a:xfrm flipV="1">
            <a:off x="1944738" y="2524535"/>
            <a:ext cx="879353" cy="658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echte verbindingslijn 37">
            <a:extLst>
              <a:ext uri="{FF2B5EF4-FFF2-40B4-BE49-F238E27FC236}">
                <a16:creationId xmlns:a16="http://schemas.microsoft.com/office/drawing/2014/main" id="{58F8E031-B55C-469C-929C-971861900E44}"/>
              </a:ext>
            </a:extLst>
          </p:cNvPr>
          <p:cNvCxnSpPr>
            <a:stCxn id="26" idx="3"/>
            <a:endCxn id="28" idx="9"/>
          </p:cNvCxnSpPr>
          <p:nvPr/>
        </p:nvCxnSpPr>
        <p:spPr>
          <a:xfrm>
            <a:off x="1851269" y="2949475"/>
            <a:ext cx="815792" cy="85608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echte verbindingslijn 39">
            <a:extLst>
              <a:ext uri="{FF2B5EF4-FFF2-40B4-BE49-F238E27FC236}">
                <a16:creationId xmlns:a16="http://schemas.microsoft.com/office/drawing/2014/main" id="{A99A427D-C4CA-4E81-A8C9-41965D545BCB}"/>
              </a:ext>
            </a:extLst>
          </p:cNvPr>
          <p:cNvCxnSpPr>
            <a:stCxn id="28" idx="0"/>
            <a:endCxn id="27" idx="7"/>
          </p:cNvCxnSpPr>
          <p:nvPr/>
        </p:nvCxnSpPr>
        <p:spPr>
          <a:xfrm flipV="1">
            <a:off x="3677582" y="3481939"/>
            <a:ext cx="467308" cy="3236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Rechte verbindingslijn 41">
            <a:extLst>
              <a:ext uri="{FF2B5EF4-FFF2-40B4-BE49-F238E27FC236}">
                <a16:creationId xmlns:a16="http://schemas.microsoft.com/office/drawing/2014/main" id="{A565CADE-68A7-48C5-88A8-2DCD5454A237}"/>
              </a:ext>
            </a:extLst>
          </p:cNvPr>
          <p:cNvCxnSpPr>
            <a:stCxn id="28" idx="5"/>
            <a:endCxn id="29" idx="0"/>
          </p:cNvCxnSpPr>
          <p:nvPr/>
        </p:nvCxnSpPr>
        <p:spPr>
          <a:xfrm flipH="1">
            <a:off x="2620799" y="4949392"/>
            <a:ext cx="366571" cy="4706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A55115E4-6DD3-4765-B390-9C4D8B0B8737}"/>
              </a:ext>
            </a:extLst>
          </p:cNvPr>
          <p:cNvCxnSpPr>
            <a:stCxn id="32" idx="11"/>
            <a:endCxn id="27" idx="4"/>
          </p:cNvCxnSpPr>
          <p:nvPr/>
        </p:nvCxnSpPr>
        <p:spPr>
          <a:xfrm flipH="1" flipV="1">
            <a:off x="4624234" y="3733800"/>
            <a:ext cx="110546" cy="1308580"/>
          </a:xfrm>
          <a:prstGeom prst="line">
            <a:avLst/>
          </a:prstGeom>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B7DB5C8-BF75-4BF9-8158-BE8C1B7859DD}"/>
              </a:ext>
            </a:extLst>
          </p:cNvPr>
          <p:cNvSpPr txBox="1"/>
          <p:nvPr/>
        </p:nvSpPr>
        <p:spPr>
          <a:xfrm>
            <a:off x="6096000" y="5080568"/>
            <a:ext cx="3178002" cy="954107"/>
          </a:xfrm>
          <a:prstGeom prst="rect">
            <a:avLst/>
          </a:prstGeom>
          <a:noFill/>
          <a:ln w="57150">
            <a:solidFill>
              <a:schemeClr val="accent3">
                <a:lumMod val="75000"/>
              </a:schemeClr>
            </a:solidFill>
          </a:ln>
        </p:spPr>
        <p:txBody>
          <a:bodyPr wrap="square" rtlCol="0">
            <a:spAutoFit/>
          </a:bodyPr>
          <a:lstStyle/>
          <a:p>
            <a:r>
              <a:rPr lang="nl-NL" sz="2800" dirty="0" err="1">
                <a:solidFill>
                  <a:schemeClr val="accent3">
                    <a:lumMod val="75000"/>
                  </a:schemeClr>
                </a:solidFill>
              </a:rPr>
              <a:t>Median</a:t>
            </a:r>
            <a:r>
              <a:rPr lang="nl-NL" sz="2800" dirty="0">
                <a:solidFill>
                  <a:schemeClr val="accent3">
                    <a:lumMod val="75000"/>
                  </a:schemeClr>
                </a:solidFill>
              </a:rPr>
              <a:t> scores: 2-5</a:t>
            </a:r>
          </a:p>
          <a:p>
            <a:r>
              <a:rPr lang="nl-NL" sz="2800" dirty="0" err="1">
                <a:solidFill>
                  <a:schemeClr val="accent3">
                    <a:lumMod val="75000"/>
                  </a:schemeClr>
                </a:solidFill>
              </a:rPr>
              <a:t>Average</a:t>
            </a:r>
            <a:r>
              <a:rPr lang="nl-NL" sz="2800" dirty="0">
                <a:solidFill>
                  <a:schemeClr val="accent3">
                    <a:lumMod val="75000"/>
                  </a:schemeClr>
                </a:solidFill>
              </a:rPr>
              <a:t>: 3.3</a:t>
            </a:r>
            <a:endParaRPr lang="en-GB" sz="2800" dirty="0">
              <a:solidFill>
                <a:schemeClr val="accent3">
                  <a:lumMod val="75000"/>
                </a:schemeClr>
              </a:solidFill>
            </a:endParaRPr>
          </a:p>
        </p:txBody>
      </p:sp>
    </p:spTree>
    <p:extLst>
      <p:ext uri="{BB962C8B-B14F-4D97-AF65-F5344CB8AC3E}">
        <p14:creationId xmlns:p14="http://schemas.microsoft.com/office/powerpoint/2010/main" val="163721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Results</a:t>
            </a:r>
            <a:r>
              <a:rPr lang="nl-NL" dirty="0"/>
              <a:t> ‘cross domain business model’</a:t>
            </a:r>
            <a:endParaRPr lang="en-GB" dirty="0"/>
          </a:p>
        </p:txBody>
      </p:sp>
      <p:sp>
        <p:nvSpPr>
          <p:cNvPr id="9" name="Ovaal 8">
            <a:extLst>
              <a:ext uri="{FF2B5EF4-FFF2-40B4-BE49-F238E27FC236}">
                <a16:creationId xmlns:a16="http://schemas.microsoft.com/office/drawing/2014/main" id="{95594C13-D140-4BC4-A575-C6E2CD78B12F}"/>
              </a:ext>
            </a:extLst>
          </p:cNvPr>
          <p:cNvSpPr/>
          <p:nvPr/>
        </p:nvSpPr>
        <p:spPr>
          <a:xfrm>
            <a:off x="939346" y="2452832"/>
            <a:ext cx="996482" cy="99648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0" name="Rechthoek 9" descr="Ongelijke weegschaal met effen opvulling">
            <a:extLst>
              <a:ext uri="{FF2B5EF4-FFF2-40B4-BE49-F238E27FC236}">
                <a16:creationId xmlns:a16="http://schemas.microsoft.com/office/drawing/2014/main" id="{297EFC8B-12DE-4B47-A40D-1F599F038C67}"/>
              </a:ext>
            </a:extLst>
          </p:cNvPr>
          <p:cNvSpPr/>
          <p:nvPr/>
        </p:nvSpPr>
        <p:spPr>
          <a:xfrm>
            <a:off x="1148608" y="2662093"/>
            <a:ext cx="577959" cy="577959"/>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Vrije vorm: vorm 10">
            <a:extLst>
              <a:ext uri="{FF2B5EF4-FFF2-40B4-BE49-F238E27FC236}">
                <a16:creationId xmlns:a16="http://schemas.microsoft.com/office/drawing/2014/main" id="{D7820AA3-A3FC-4D81-822A-9D734A13E2AD}"/>
              </a:ext>
            </a:extLst>
          </p:cNvPr>
          <p:cNvSpPr/>
          <p:nvPr/>
        </p:nvSpPr>
        <p:spPr>
          <a:xfrm>
            <a:off x="2149361" y="2452832"/>
            <a:ext cx="1766857" cy="996482"/>
          </a:xfrm>
          <a:custGeom>
            <a:avLst/>
            <a:gdLst>
              <a:gd name="connsiteX0" fmla="*/ 0 w 2348852"/>
              <a:gd name="connsiteY0" fmla="*/ 0 h 996482"/>
              <a:gd name="connsiteX1" fmla="*/ 2348852 w 2348852"/>
              <a:gd name="connsiteY1" fmla="*/ 0 h 996482"/>
              <a:gd name="connsiteX2" fmla="*/ 2348852 w 2348852"/>
              <a:gd name="connsiteY2" fmla="*/ 996482 h 996482"/>
              <a:gd name="connsiteX3" fmla="*/ 0 w 2348852"/>
              <a:gd name="connsiteY3" fmla="*/ 996482 h 996482"/>
              <a:gd name="connsiteX4" fmla="*/ 0 w 2348852"/>
              <a:gd name="connsiteY4" fmla="*/ 0 h 9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852" h="996482">
                <a:moveTo>
                  <a:pt x="0" y="0"/>
                </a:moveTo>
                <a:lnTo>
                  <a:pt x="2348852" y="0"/>
                </a:lnTo>
                <a:lnTo>
                  <a:pt x="2348852" y="996482"/>
                </a:lnTo>
                <a:lnTo>
                  <a:pt x="0" y="99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dirty="0" err="1"/>
              <a:t>Inequality</a:t>
            </a:r>
            <a:r>
              <a:rPr lang="nl-NL" sz="2400" kern="1200" dirty="0"/>
              <a:t> of </a:t>
            </a:r>
            <a:r>
              <a:rPr lang="nl-NL" sz="2400" kern="1200" dirty="0" err="1"/>
              <a:t>the</a:t>
            </a:r>
            <a:r>
              <a:rPr lang="nl-NL" sz="2400" kern="1200" dirty="0"/>
              <a:t> system</a:t>
            </a:r>
            <a:endParaRPr lang="en-US" sz="2400" kern="1200" dirty="0"/>
          </a:p>
        </p:txBody>
      </p:sp>
      <p:sp>
        <p:nvSpPr>
          <p:cNvPr id="12" name="Ovaal 11">
            <a:extLst>
              <a:ext uri="{FF2B5EF4-FFF2-40B4-BE49-F238E27FC236}">
                <a16:creationId xmlns:a16="http://schemas.microsoft.com/office/drawing/2014/main" id="{869FA5A9-0A4F-4E0B-8455-676E99E45D2B}"/>
              </a:ext>
            </a:extLst>
          </p:cNvPr>
          <p:cNvSpPr/>
          <p:nvPr/>
        </p:nvSpPr>
        <p:spPr>
          <a:xfrm>
            <a:off x="4137108" y="2468814"/>
            <a:ext cx="996482" cy="99648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hthoek 12" descr="Dollar met effen opvulling">
            <a:extLst>
              <a:ext uri="{FF2B5EF4-FFF2-40B4-BE49-F238E27FC236}">
                <a16:creationId xmlns:a16="http://schemas.microsoft.com/office/drawing/2014/main" id="{7F189E75-502C-4DF2-B1BE-1AA25754001A}"/>
              </a:ext>
            </a:extLst>
          </p:cNvPr>
          <p:cNvSpPr/>
          <p:nvPr/>
        </p:nvSpPr>
        <p:spPr>
          <a:xfrm>
            <a:off x="4346369" y="2678075"/>
            <a:ext cx="577959" cy="577959"/>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Vrije vorm: vorm 13">
            <a:extLst>
              <a:ext uri="{FF2B5EF4-FFF2-40B4-BE49-F238E27FC236}">
                <a16:creationId xmlns:a16="http://schemas.microsoft.com/office/drawing/2014/main" id="{C5A5EDBE-3D91-4476-A686-D40C547A40D8}"/>
              </a:ext>
            </a:extLst>
          </p:cNvPr>
          <p:cNvSpPr/>
          <p:nvPr/>
        </p:nvSpPr>
        <p:spPr>
          <a:xfrm>
            <a:off x="5336149" y="2468814"/>
            <a:ext cx="1758071" cy="996482"/>
          </a:xfrm>
          <a:custGeom>
            <a:avLst/>
            <a:gdLst>
              <a:gd name="connsiteX0" fmla="*/ 0 w 2348852"/>
              <a:gd name="connsiteY0" fmla="*/ 0 h 996482"/>
              <a:gd name="connsiteX1" fmla="*/ 2348852 w 2348852"/>
              <a:gd name="connsiteY1" fmla="*/ 0 h 996482"/>
              <a:gd name="connsiteX2" fmla="*/ 2348852 w 2348852"/>
              <a:gd name="connsiteY2" fmla="*/ 996482 h 996482"/>
              <a:gd name="connsiteX3" fmla="*/ 0 w 2348852"/>
              <a:gd name="connsiteY3" fmla="*/ 996482 h 996482"/>
              <a:gd name="connsiteX4" fmla="*/ 0 w 2348852"/>
              <a:gd name="connsiteY4" fmla="*/ 0 h 9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852" h="996482">
                <a:moveTo>
                  <a:pt x="0" y="0"/>
                </a:moveTo>
                <a:lnTo>
                  <a:pt x="2348852" y="0"/>
                </a:lnTo>
                <a:lnTo>
                  <a:pt x="2348852" y="996482"/>
                </a:lnTo>
                <a:lnTo>
                  <a:pt x="0" y="99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dirty="0"/>
              <a:t>Business community  </a:t>
            </a:r>
            <a:endParaRPr lang="en-US" sz="2400" kern="1200" dirty="0"/>
          </a:p>
        </p:txBody>
      </p:sp>
      <p:sp>
        <p:nvSpPr>
          <p:cNvPr id="15" name="Ovaal 14">
            <a:extLst>
              <a:ext uri="{FF2B5EF4-FFF2-40B4-BE49-F238E27FC236}">
                <a16:creationId xmlns:a16="http://schemas.microsoft.com/office/drawing/2014/main" id="{2A51265C-E3E6-48DD-A604-704219EC9B39}"/>
              </a:ext>
            </a:extLst>
          </p:cNvPr>
          <p:cNvSpPr/>
          <p:nvPr/>
        </p:nvSpPr>
        <p:spPr>
          <a:xfrm>
            <a:off x="7058412" y="2446950"/>
            <a:ext cx="996482" cy="99648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hthoek 15" descr="Bakstenen muur met effen opvulling">
            <a:extLst>
              <a:ext uri="{FF2B5EF4-FFF2-40B4-BE49-F238E27FC236}">
                <a16:creationId xmlns:a16="http://schemas.microsoft.com/office/drawing/2014/main" id="{CE8AA16A-2EAF-4916-B89E-CF2E0A0837F8}"/>
              </a:ext>
            </a:extLst>
          </p:cNvPr>
          <p:cNvSpPr/>
          <p:nvPr/>
        </p:nvSpPr>
        <p:spPr>
          <a:xfrm>
            <a:off x="7267674" y="2656211"/>
            <a:ext cx="577959" cy="577959"/>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Vrije vorm: vorm 16">
            <a:extLst>
              <a:ext uri="{FF2B5EF4-FFF2-40B4-BE49-F238E27FC236}">
                <a16:creationId xmlns:a16="http://schemas.microsoft.com/office/drawing/2014/main" id="{924CD781-7B81-47E0-B6B9-927CB70ED1B1}"/>
              </a:ext>
            </a:extLst>
          </p:cNvPr>
          <p:cNvSpPr/>
          <p:nvPr/>
        </p:nvSpPr>
        <p:spPr>
          <a:xfrm>
            <a:off x="8228348" y="2446950"/>
            <a:ext cx="2348852" cy="996482"/>
          </a:xfrm>
          <a:custGeom>
            <a:avLst/>
            <a:gdLst>
              <a:gd name="connsiteX0" fmla="*/ 0 w 2348852"/>
              <a:gd name="connsiteY0" fmla="*/ 0 h 996482"/>
              <a:gd name="connsiteX1" fmla="*/ 2348852 w 2348852"/>
              <a:gd name="connsiteY1" fmla="*/ 0 h 996482"/>
              <a:gd name="connsiteX2" fmla="*/ 2348852 w 2348852"/>
              <a:gd name="connsiteY2" fmla="*/ 996482 h 996482"/>
              <a:gd name="connsiteX3" fmla="*/ 0 w 2348852"/>
              <a:gd name="connsiteY3" fmla="*/ 996482 h 996482"/>
              <a:gd name="connsiteX4" fmla="*/ 0 w 2348852"/>
              <a:gd name="connsiteY4" fmla="*/ 0 h 9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852" h="996482">
                <a:moveTo>
                  <a:pt x="0" y="0"/>
                </a:moveTo>
                <a:lnTo>
                  <a:pt x="2348852" y="0"/>
                </a:lnTo>
                <a:lnTo>
                  <a:pt x="2348852" y="996482"/>
                </a:lnTo>
                <a:lnTo>
                  <a:pt x="0" y="99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dirty="0" err="1"/>
              <a:t>Inward</a:t>
            </a:r>
            <a:r>
              <a:rPr lang="nl-NL" sz="2400" kern="1200" dirty="0"/>
              <a:t> focus</a:t>
            </a:r>
            <a:endParaRPr lang="en-US" sz="2400" kern="1200" dirty="0"/>
          </a:p>
        </p:txBody>
      </p:sp>
      <p:sp>
        <p:nvSpPr>
          <p:cNvPr id="18" name="Ovaal 17">
            <a:extLst>
              <a:ext uri="{FF2B5EF4-FFF2-40B4-BE49-F238E27FC236}">
                <a16:creationId xmlns:a16="http://schemas.microsoft.com/office/drawing/2014/main" id="{30B1F04C-30BD-4953-9391-D54B9AFBB01A}"/>
              </a:ext>
            </a:extLst>
          </p:cNvPr>
          <p:cNvSpPr/>
          <p:nvPr/>
        </p:nvSpPr>
        <p:spPr>
          <a:xfrm>
            <a:off x="4178460" y="4057350"/>
            <a:ext cx="996482" cy="996482"/>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9" name="Rechthoek 18" descr="Kaart met speld met effen opvulling">
            <a:extLst>
              <a:ext uri="{FF2B5EF4-FFF2-40B4-BE49-F238E27FC236}">
                <a16:creationId xmlns:a16="http://schemas.microsoft.com/office/drawing/2014/main" id="{ED02E564-786C-4B9C-8B84-31C3E264AC40}"/>
              </a:ext>
            </a:extLst>
          </p:cNvPr>
          <p:cNvSpPr/>
          <p:nvPr/>
        </p:nvSpPr>
        <p:spPr>
          <a:xfrm>
            <a:off x="4387721" y="4266611"/>
            <a:ext cx="577959" cy="577959"/>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Vrije vorm: vorm 19">
            <a:extLst>
              <a:ext uri="{FF2B5EF4-FFF2-40B4-BE49-F238E27FC236}">
                <a16:creationId xmlns:a16="http://schemas.microsoft.com/office/drawing/2014/main" id="{F8F57A80-F2C2-4059-9466-83E1730EFBA9}"/>
              </a:ext>
            </a:extLst>
          </p:cNvPr>
          <p:cNvSpPr/>
          <p:nvPr/>
        </p:nvSpPr>
        <p:spPr>
          <a:xfrm>
            <a:off x="5388475" y="4057350"/>
            <a:ext cx="2348852" cy="996482"/>
          </a:xfrm>
          <a:custGeom>
            <a:avLst/>
            <a:gdLst>
              <a:gd name="connsiteX0" fmla="*/ 0 w 2348852"/>
              <a:gd name="connsiteY0" fmla="*/ 0 h 996482"/>
              <a:gd name="connsiteX1" fmla="*/ 2348852 w 2348852"/>
              <a:gd name="connsiteY1" fmla="*/ 0 h 996482"/>
              <a:gd name="connsiteX2" fmla="*/ 2348852 w 2348852"/>
              <a:gd name="connsiteY2" fmla="*/ 996482 h 996482"/>
              <a:gd name="connsiteX3" fmla="*/ 0 w 2348852"/>
              <a:gd name="connsiteY3" fmla="*/ 996482 h 996482"/>
              <a:gd name="connsiteX4" fmla="*/ 0 w 2348852"/>
              <a:gd name="connsiteY4" fmla="*/ 0 h 99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8852" h="996482">
                <a:moveTo>
                  <a:pt x="0" y="0"/>
                </a:moveTo>
                <a:lnTo>
                  <a:pt x="2348852" y="0"/>
                </a:lnTo>
                <a:lnTo>
                  <a:pt x="2348852" y="996482"/>
                </a:lnTo>
                <a:lnTo>
                  <a:pt x="0" y="99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dirty="0"/>
              <a:t>Central Coast </a:t>
            </a:r>
            <a:r>
              <a:rPr lang="nl-NL" sz="2400" kern="1200" dirty="0" err="1"/>
              <a:t>identity</a:t>
            </a:r>
            <a:endParaRPr lang="en-US" sz="2400" kern="1200"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E7F8BB84-025F-4C95-A5AF-D36D47578556}"/>
              </a:ext>
            </a:extLst>
          </p:cNvPr>
          <p:cNvSpPr txBox="1"/>
          <p:nvPr/>
        </p:nvSpPr>
        <p:spPr>
          <a:xfrm>
            <a:off x="3916218" y="5592246"/>
            <a:ext cx="3178002" cy="954107"/>
          </a:xfrm>
          <a:prstGeom prst="rect">
            <a:avLst/>
          </a:prstGeom>
          <a:noFill/>
          <a:ln w="57150">
            <a:solidFill>
              <a:schemeClr val="accent3">
                <a:lumMod val="75000"/>
              </a:schemeClr>
            </a:solidFill>
          </a:ln>
        </p:spPr>
        <p:txBody>
          <a:bodyPr wrap="square" rtlCol="0">
            <a:spAutoFit/>
          </a:bodyPr>
          <a:lstStyle/>
          <a:p>
            <a:r>
              <a:rPr lang="nl-NL" sz="2800" dirty="0" err="1">
                <a:solidFill>
                  <a:schemeClr val="accent3">
                    <a:lumMod val="75000"/>
                  </a:schemeClr>
                </a:solidFill>
              </a:rPr>
              <a:t>Median</a:t>
            </a:r>
            <a:r>
              <a:rPr lang="nl-NL" sz="2800" dirty="0">
                <a:solidFill>
                  <a:schemeClr val="accent3">
                    <a:lumMod val="75000"/>
                  </a:schemeClr>
                </a:solidFill>
              </a:rPr>
              <a:t> scores: 2-6</a:t>
            </a:r>
          </a:p>
          <a:p>
            <a:r>
              <a:rPr lang="nl-NL" sz="2800" dirty="0" err="1">
                <a:solidFill>
                  <a:schemeClr val="accent3">
                    <a:lumMod val="75000"/>
                  </a:schemeClr>
                </a:solidFill>
              </a:rPr>
              <a:t>Average</a:t>
            </a:r>
            <a:r>
              <a:rPr lang="nl-NL" sz="2800" dirty="0">
                <a:solidFill>
                  <a:schemeClr val="accent3">
                    <a:lumMod val="75000"/>
                  </a:schemeClr>
                </a:solidFill>
              </a:rPr>
              <a:t>: 3.6</a:t>
            </a:r>
            <a:endParaRPr lang="en-GB" sz="2800" dirty="0">
              <a:solidFill>
                <a:schemeClr val="accent3">
                  <a:lumMod val="75000"/>
                </a:schemeClr>
              </a:solidFill>
            </a:endParaRPr>
          </a:p>
        </p:txBody>
      </p:sp>
    </p:spTree>
    <p:extLst>
      <p:ext uri="{BB962C8B-B14F-4D97-AF65-F5344CB8AC3E}">
        <p14:creationId xmlns:p14="http://schemas.microsoft.com/office/powerpoint/2010/main" val="359331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a:xfrm>
            <a:off x="677334" y="609600"/>
            <a:ext cx="7339830" cy="1320800"/>
          </a:xfrm>
        </p:spPr>
        <p:txBody>
          <a:bodyPr/>
          <a:lstStyle/>
          <a:p>
            <a:r>
              <a:rPr lang="nl-NL" dirty="0" err="1"/>
              <a:t>Results</a:t>
            </a:r>
            <a:r>
              <a:rPr lang="nl-NL" dirty="0"/>
              <a:t> ‘</a:t>
            </a:r>
            <a:r>
              <a:rPr lang="nl-NL" dirty="0" err="1"/>
              <a:t>integrated</a:t>
            </a:r>
            <a:r>
              <a:rPr lang="nl-NL" dirty="0"/>
              <a:t> data </a:t>
            </a:r>
            <a:r>
              <a:rPr lang="nl-NL" dirty="0" err="1"/>
              <a:t>infrastructure</a:t>
            </a:r>
            <a:r>
              <a:rPr lang="nl-NL" dirty="0"/>
              <a:t>’</a:t>
            </a:r>
            <a:endParaRPr lang="en-GB" dirty="0"/>
          </a:p>
        </p:txBody>
      </p:sp>
      <p:graphicFrame>
        <p:nvGraphicFramePr>
          <p:cNvPr id="8" name="Tijdelijke aanduiding voor inhoud 2">
            <a:extLst>
              <a:ext uri="{FF2B5EF4-FFF2-40B4-BE49-F238E27FC236}">
                <a16:creationId xmlns:a16="http://schemas.microsoft.com/office/drawing/2014/main" id="{506723B0-1863-262B-A543-FE98DEFADEB8}"/>
              </a:ext>
            </a:extLst>
          </p:cNvPr>
          <p:cNvGraphicFramePr>
            <a:graphicFrameLocks noGrp="1"/>
          </p:cNvGraphicFramePr>
          <p:nvPr>
            <p:ph idx="1"/>
            <p:extLst>
              <p:ext uri="{D42A27DB-BD31-4B8C-83A1-F6EECF244321}">
                <p14:modId xmlns:p14="http://schemas.microsoft.com/office/powerpoint/2010/main" val="3063367427"/>
              </p:ext>
            </p:extLst>
          </p:nvPr>
        </p:nvGraphicFramePr>
        <p:xfrm>
          <a:off x="825115" y="2095935"/>
          <a:ext cx="7920531" cy="326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DA0B7FAD-B6F7-40E6-B9D2-3CBE020A7E4E}"/>
              </a:ext>
            </a:extLst>
          </p:cNvPr>
          <p:cNvSpPr txBox="1"/>
          <p:nvPr/>
        </p:nvSpPr>
        <p:spPr>
          <a:xfrm>
            <a:off x="3196379" y="5357091"/>
            <a:ext cx="3178002" cy="954107"/>
          </a:xfrm>
          <a:prstGeom prst="rect">
            <a:avLst/>
          </a:prstGeom>
          <a:noFill/>
          <a:ln w="57150">
            <a:solidFill>
              <a:schemeClr val="accent3">
                <a:lumMod val="75000"/>
              </a:schemeClr>
            </a:solidFill>
          </a:ln>
        </p:spPr>
        <p:txBody>
          <a:bodyPr wrap="square" rtlCol="0">
            <a:spAutoFit/>
          </a:bodyPr>
          <a:lstStyle/>
          <a:p>
            <a:r>
              <a:rPr lang="nl-NL" sz="2800" dirty="0" err="1">
                <a:solidFill>
                  <a:schemeClr val="accent3">
                    <a:lumMod val="75000"/>
                  </a:schemeClr>
                </a:solidFill>
              </a:rPr>
              <a:t>Median</a:t>
            </a:r>
            <a:r>
              <a:rPr lang="nl-NL" sz="2800" dirty="0">
                <a:solidFill>
                  <a:schemeClr val="accent3">
                    <a:lumMod val="75000"/>
                  </a:schemeClr>
                </a:solidFill>
              </a:rPr>
              <a:t> scores: 2-5</a:t>
            </a:r>
          </a:p>
          <a:p>
            <a:r>
              <a:rPr lang="nl-NL" sz="2800" dirty="0" err="1">
                <a:solidFill>
                  <a:schemeClr val="accent3">
                    <a:lumMod val="75000"/>
                  </a:schemeClr>
                </a:solidFill>
              </a:rPr>
              <a:t>Average</a:t>
            </a:r>
            <a:r>
              <a:rPr lang="nl-NL" sz="2800" dirty="0">
                <a:solidFill>
                  <a:schemeClr val="accent3">
                    <a:lumMod val="75000"/>
                  </a:schemeClr>
                </a:solidFill>
              </a:rPr>
              <a:t>: 2.8</a:t>
            </a:r>
            <a:endParaRPr lang="en-GB" sz="2800" dirty="0">
              <a:solidFill>
                <a:schemeClr val="accent3">
                  <a:lumMod val="75000"/>
                </a:schemeClr>
              </a:solidFill>
            </a:endParaRPr>
          </a:p>
        </p:txBody>
      </p:sp>
    </p:spTree>
    <p:extLst>
      <p:ext uri="{BB962C8B-B14F-4D97-AF65-F5344CB8AC3E}">
        <p14:creationId xmlns:p14="http://schemas.microsoft.com/office/powerpoint/2010/main" val="1028676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Results</a:t>
            </a:r>
            <a:r>
              <a:rPr lang="nl-NL" dirty="0"/>
              <a:t> ‘co-</a:t>
            </a:r>
            <a:r>
              <a:rPr lang="nl-NL" dirty="0" err="1"/>
              <a:t>designing</a:t>
            </a:r>
            <a:r>
              <a:rPr lang="nl-NL" dirty="0"/>
              <a:t> </a:t>
            </a:r>
            <a:r>
              <a:rPr lang="nl-NL" dirty="0" err="1"/>
              <a:t>workforce</a:t>
            </a:r>
            <a:r>
              <a:rPr lang="nl-NL" dirty="0"/>
              <a:t> </a:t>
            </a:r>
            <a:r>
              <a:rPr lang="nl-NL" dirty="0" err="1"/>
              <a:t>and</a:t>
            </a:r>
            <a:r>
              <a:rPr lang="nl-NL" dirty="0"/>
              <a:t> community’</a:t>
            </a:r>
            <a:endParaRPr lang="en-GB" dirty="0"/>
          </a:p>
        </p:txBody>
      </p:sp>
      <p:graphicFrame>
        <p:nvGraphicFramePr>
          <p:cNvPr id="8" name="Tijdelijke aanduiding voor inhoud 2">
            <a:extLst>
              <a:ext uri="{FF2B5EF4-FFF2-40B4-BE49-F238E27FC236}">
                <a16:creationId xmlns:a16="http://schemas.microsoft.com/office/drawing/2014/main" id="{506723B0-1863-262B-A543-FE98DEFADEB8}"/>
              </a:ext>
            </a:extLst>
          </p:cNvPr>
          <p:cNvGraphicFramePr>
            <a:graphicFrameLocks noGrp="1"/>
          </p:cNvGraphicFramePr>
          <p:nvPr>
            <p:ph idx="1"/>
            <p:extLst>
              <p:ext uri="{D42A27DB-BD31-4B8C-83A1-F6EECF244321}">
                <p14:modId xmlns:p14="http://schemas.microsoft.com/office/powerpoint/2010/main" val="242230277"/>
              </p:ext>
            </p:extLst>
          </p:nvPr>
        </p:nvGraphicFramePr>
        <p:xfrm>
          <a:off x="1961584" y="2103105"/>
          <a:ext cx="7755467" cy="32611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3CBA39FD-4690-4703-A51A-DA936FE70CD2}"/>
              </a:ext>
            </a:extLst>
          </p:cNvPr>
          <p:cNvGrpSpPr/>
          <p:nvPr/>
        </p:nvGrpSpPr>
        <p:grpSpPr>
          <a:xfrm>
            <a:off x="1813803" y="1992988"/>
            <a:ext cx="7161262" cy="3528291"/>
            <a:chOff x="677334" y="1985818"/>
            <a:chExt cx="7161262" cy="3528291"/>
          </a:xfrm>
        </p:grpSpPr>
        <p:sp>
          <p:nvSpPr>
            <p:cNvPr id="10" name="Stroomdiagram: Proces 9">
              <a:extLst>
                <a:ext uri="{FF2B5EF4-FFF2-40B4-BE49-F238E27FC236}">
                  <a16:creationId xmlns:a16="http://schemas.microsoft.com/office/drawing/2014/main" id="{30FD6D59-B40F-442B-8650-37AF00183ED5}"/>
                </a:ext>
              </a:extLst>
            </p:cNvPr>
            <p:cNvSpPr/>
            <p:nvPr/>
          </p:nvSpPr>
          <p:spPr>
            <a:xfrm>
              <a:off x="4310305" y="3648364"/>
              <a:ext cx="3528291" cy="203200"/>
            </a:xfrm>
            <a:prstGeom prst="flowChartProcess">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troomdiagram: Proces 2">
              <a:extLst>
                <a:ext uri="{FF2B5EF4-FFF2-40B4-BE49-F238E27FC236}">
                  <a16:creationId xmlns:a16="http://schemas.microsoft.com/office/drawing/2014/main" id="{DBF433F6-895C-4028-8813-1331074F4E76}"/>
                </a:ext>
              </a:extLst>
            </p:cNvPr>
            <p:cNvSpPr/>
            <p:nvPr/>
          </p:nvSpPr>
          <p:spPr>
            <a:xfrm>
              <a:off x="677334" y="3648364"/>
              <a:ext cx="3528291" cy="203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roomdiagram: Proces 8">
              <a:extLst>
                <a:ext uri="{FF2B5EF4-FFF2-40B4-BE49-F238E27FC236}">
                  <a16:creationId xmlns:a16="http://schemas.microsoft.com/office/drawing/2014/main" id="{BEE00D45-4D42-47D6-AF0E-E626E9AC5682}"/>
                </a:ext>
              </a:extLst>
            </p:cNvPr>
            <p:cNvSpPr/>
            <p:nvPr/>
          </p:nvSpPr>
          <p:spPr>
            <a:xfrm rot="5400000">
              <a:off x="2487660" y="3648364"/>
              <a:ext cx="3528291" cy="203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kstvak 11">
            <a:extLst>
              <a:ext uri="{FF2B5EF4-FFF2-40B4-BE49-F238E27FC236}">
                <a16:creationId xmlns:a16="http://schemas.microsoft.com/office/drawing/2014/main" id="{CC61EFE5-F212-46FD-BFB8-BC0845901101}"/>
              </a:ext>
            </a:extLst>
          </p:cNvPr>
          <p:cNvSpPr txBox="1"/>
          <p:nvPr/>
        </p:nvSpPr>
        <p:spPr>
          <a:xfrm>
            <a:off x="3753093" y="5678035"/>
            <a:ext cx="3178002" cy="954107"/>
          </a:xfrm>
          <a:prstGeom prst="rect">
            <a:avLst/>
          </a:prstGeom>
          <a:noFill/>
          <a:ln w="57150">
            <a:solidFill>
              <a:schemeClr val="accent3">
                <a:lumMod val="75000"/>
              </a:schemeClr>
            </a:solidFill>
          </a:ln>
        </p:spPr>
        <p:txBody>
          <a:bodyPr wrap="square" rtlCol="0">
            <a:spAutoFit/>
          </a:bodyPr>
          <a:lstStyle/>
          <a:p>
            <a:r>
              <a:rPr lang="nl-NL" sz="2800" dirty="0" err="1">
                <a:solidFill>
                  <a:schemeClr val="accent3">
                    <a:lumMod val="75000"/>
                  </a:schemeClr>
                </a:solidFill>
              </a:rPr>
              <a:t>Median</a:t>
            </a:r>
            <a:r>
              <a:rPr lang="nl-NL" sz="2800" dirty="0">
                <a:solidFill>
                  <a:schemeClr val="accent3">
                    <a:lumMod val="75000"/>
                  </a:schemeClr>
                </a:solidFill>
              </a:rPr>
              <a:t> scores: 2-5</a:t>
            </a:r>
          </a:p>
          <a:p>
            <a:r>
              <a:rPr lang="nl-NL" sz="2800" dirty="0" err="1">
                <a:solidFill>
                  <a:schemeClr val="accent3">
                    <a:lumMod val="75000"/>
                  </a:schemeClr>
                </a:solidFill>
              </a:rPr>
              <a:t>Average</a:t>
            </a:r>
            <a:r>
              <a:rPr lang="nl-NL" sz="2800" dirty="0">
                <a:solidFill>
                  <a:schemeClr val="accent3">
                    <a:lumMod val="75000"/>
                  </a:schemeClr>
                </a:solidFill>
              </a:rPr>
              <a:t>: 3.3</a:t>
            </a:r>
            <a:endParaRPr lang="en-GB" sz="2800" dirty="0">
              <a:solidFill>
                <a:schemeClr val="accent3">
                  <a:lumMod val="75000"/>
                </a:schemeClr>
              </a:solidFill>
            </a:endParaRPr>
          </a:p>
        </p:txBody>
      </p:sp>
    </p:spTree>
    <p:extLst>
      <p:ext uri="{BB962C8B-B14F-4D97-AF65-F5344CB8AC3E}">
        <p14:creationId xmlns:p14="http://schemas.microsoft.com/office/powerpoint/2010/main" val="2390565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a:xfrm>
            <a:off x="677334" y="609600"/>
            <a:ext cx="8365066" cy="1320800"/>
          </a:xfrm>
        </p:spPr>
        <p:txBody>
          <a:bodyPr/>
          <a:lstStyle/>
          <a:p>
            <a:r>
              <a:rPr lang="nl-NL" dirty="0" err="1"/>
              <a:t>Results</a:t>
            </a:r>
            <a:r>
              <a:rPr lang="nl-NL" dirty="0"/>
              <a:t> ‘</a:t>
            </a:r>
            <a:r>
              <a:rPr lang="nl-NL" dirty="0" err="1"/>
              <a:t>population</a:t>
            </a:r>
            <a:r>
              <a:rPr lang="nl-NL" dirty="0"/>
              <a:t> health data </a:t>
            </a:r>
            <a:r>
              <a:rPr lang="nl-NL" dirty="0" err="1"/>
              <a:t>analytics</a:t>
            </a:r>
            <a:r>
              <a:rPr lang="nl-NL" dirty="0"/>
              <a:t>’</a:t>
            </a:r>
            <a:endParaRPr lang="en-GB"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417F0123-B80B-48B9-8CDF-8B8377A1DF20}"/>
              </a:ext>
            </a:extLst>
          </p:cNvPr>
          <p:cNvSpPr txBox="1"/>
          <p:nvPr/>
        </p:nvSpPr>
        <p:spPr>
          <a:xfrm>
            <a:off x="4289187" y="5421607"/>
            <a:ext cx="3178002" cy="954107"/>
          </a:xfrm>
          <a:prstGeom prst="rect">
            <a:avLst/>
          </a:prstGeom>
          <a:noFill/>
          <a:ln w="57150">
            <a:solidFill>
              <a:schemeClr val="accent3">
                <a:lumMod val="75000"/>
              </a:schemeClr>
            </a:solidFill>
          </a:ln>
        </p:spPr>
        <p:txBody>
          <a:bodyPr wrap="square" rtlCol="0">
            <a:spAutoFit/>
          </a:bodyPr>
          <a:lstStyle/>
          <a:p>
            <a:r>
              <a:rPr lang="nl-NL" sz="2800" dirty="0" err="1">
                <a:solidFill>
                  <a:schemeClr val="accent3">
                    <a:lumMod val="75000"/>
                  </a:schemeClr>
                </a:solidFill>
              </a:rPr>
              <a:t>Median</a:t>
            </a:r>
            <a:r>
              <a:rPr lang="nl-NL" sz="2800" dirty="0">
                <a:solidFill>
                  <a:schemeClr val="accent3">
                    <a:lumMod val="75000"/>
                  </a:schemeClr>
                </a:solidFill>
              </a:rPr>
              <a:t> scores: 2-5</a:t>
            </a:r>
          </a:p>
          <a:p>
            <a:r>
              <a:rPr lang="nl-NL" sz="2800" dirty="0" err="1">
                <a:solidFill>
                  <a:schemeClr val="accent3">
                    <a:lumMod val="75000"/>
                  </a:schemeClr>
                </a:solidFill>
              </a:rPr>
              <a:t>Average</a:t>
            </a:r>
            <a:r>
              <a:rPr lang="nl-NL" sz="2800" dirty="0">
                <a:solidFill>
                  <a:schemeClr val="accent3">
                    <a:lumMod val="75000"/>
                  </a:schemeClr>
                </a:solidFill>
              </a:rPr>
              <a:t>: 3.3</a:t>
            </a:r>
            <a:endParaRPr lang="en-GB" sz="2800" dirty="0">
              <a:solidFill>
                <a:schemeClr val="accent3">
                  <a:lumMod val="75000"/>
                </a:schemeClr>
              </a:solidFill>
            </a:endParaRPr>
          </a:p>
        </p:txBody>
      </p:sp>
      <p:sp>
        <p:nvSpPr>
          <p:cNvPr id="12" name="Ovaal 11">
            <a:extLst>
              <a:ext uri="{FF2B5EF4-FFF2-40B4-BE49-F238E27FC236}">
                <a16:creationId xmlns:a16="http://schemas.microsoft.com/office/drawing/2014/main" id="{B80360B3-2D8B-4F43-A9EA-CD871A96B7FC}"/>
              </a:ext>
            </a:extLst>
          </p:cNvPr>
          <p:cNvSpPr/>
          <p:nvPr/>
        </p:nvSpPr>
        <p:spPr>
          <a:xfrm>
            <a:off x="2614725" y="2644637"/>
            <a:ext cx="1008037" cy="100803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3" name="Rechthoek 12" descr="Groep mensen met effen opvulling">
            <a:extLst>
              <a:ext uri="{FF2B5EF4-FFF2-40B4-BE49-F238E27FC236}">
                <a16:creationId xmlns:a16="http://schemas.microsoft.com/office/drawing/2014/main" id="{39477545-3017-4738-9472-A3250BB7ADC5}"/>
              </a:ext>
            </a:extLst>
          </p:cNvPr>
          <p:cNvSpPr/>
          <p:nvPr/>
        </p:nvSpPr>
        <p:spPr>
          <a:xfrm>
            <a:off x="2826412" y="2857101"/>
            <a:ext cx="584661" cy="58466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grpSp>
        <p:nvGrpSpPr>
          <p:cNvPr id="15" name="Groep 14">
            <a:extLst>
              <a:ext uri="{FF2B5EF4-FFF2-40B4-BE49-F238E27FC236}">
                <a16:creationId xmlns:a16="http://schemas.microsoft.com/office/drawing/2014/main" id="{112DE470-A8F6-4F4B-BAD5-1CA8B2FA4ABD}"/>
              </a:ext>
            </a:extLst>
          </p:cNvPr>
          <p:cNvGrpSpPr/>
          <p:nvPr/>
        </p:nvGrpSpPr>
        <p:grpSpPr>
          <a:xfrm>
            <a:off x="5176167" y="2645413"/>
            <a:ext cx="1008037" cy="1008037"/>
            <a:chOff x="5591981" y="2924981"/>
            <a:chExt cx="1008037" cy="1008037"/>
          </a:xfrm>
        </p:grpSpPr>
        <p:sp>
          <p:nvSpPr>
            <p:cNvPr id="16" name="Ovaal 15">
              <a:extLst>
                <a:ext uri="{FF2B5EF4-FFF2-40B4-BE49-F238E27FC236}">
                  <a16:creationId xmlns:a16="http://schemas.microsoft.com/office/drawing/2014/main" id="{53E45BEA-C599-4F76-9333-1E10BDC6F5FD}"/>
                </a:ext>
              </a:extLst>
            </p:cNvPr>
            <p:cNvSpPr/>
            <p:nvPr/>
          </p:nvSpPr>
          <p:spPr>
            <a:xfrm>
              <a:off x="5591981" y="2924981"/>
              <a:ext cx="1008037" cy="100803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7" name="Rechthoek 16" descr="Piramide met niveaus met effen opvulling">
              <a:extLst>
                <a:ext uri="{FF2B5EF4-FFF2-40B4-BE49-F238E27FC236}">
                  <a16:creationId xmlns:a16="http://schemas.microsoft.com/office/drawing/2014/main" id="{6C3481EA-DF48-4618-A4AE-05A400AE29FF}"/>
                </a:ext>
              </a:extLst>
            </p:cNvPr>
            <p:cNvSpPr/>
            <p:nvPr/>
          </p:nvSpPr>
          <p:spPr>
            <a:xfrm>
              <a:off x="5803668" y="3136669"/>
              <a:ext cx="584661" cy="58466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dirty="0"/>
            </a:p>
          </p:txBody>
        </p:sp>
      </p:grpSp>
      <p:grpSp>
        <p:nvGrpSpPr>
          <p:cNvPr id="18" name="Groep 17">
            <a:extLst>
              <a:ext uri="{FF2B5EF4-FFF2-40B4-BE49-F238E27FC236}">
                <a16:creationId xmlns:a16="http://schemas.microsoft.com/office/drawing/2014/main" id="{25A8CC98-4ACA-4C39-A0DB-FE2320F3F194}"/>
              </a:ext>
            </a:extLst>
          </p:cNvPr>
          <p:cNvGrpSpPr/>
          <p:nvPr/>
        </p:nvGrpSpPr>
        <p:grpSpPr>
          <a:xfrm>
            <a:off x="7737609" y="2623086"/>
            <a:ext cx="1008037" cy="1008037"/>
            <a:chOff x="5591981" y="2924981"/>
            <a:chExt cx="1008037" cy="1008037"/>
          </a:xfrm>
        </p:grpSpPr>
        <p:sp>
          <p:nvSpPr>
            <p:cNvPr id="19" name="Ovaal 18">
              <a:extLst>
                <a:ext uri="{FF2B5EF4-FFF2-40B4-BE49-F238E27FC236}">
                  <a16:creationId xmlns:a16="http://schemas.microsoft.com/office/drawing/2014/main" id="{E0DB50A4-4506-4597-94CB-11BB2DA85615}"/>
                </a:ext>
              </a:extLst>
            </p:cNvPr>
            <p:cNvSpPr/>
            <p:nvPr/>
          </p:nvSpPr>
          <p:spPr>
            <a:xfrm>
              <a:off x="5591981" y="2924981"/>
              <a:ext cx="1008037" cy="1008037"/>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chthoek 19" descr="Vrouwelijke programmeur met effen opvulling">
              <a:extLst>
                <a:ext uri="{FF2B5EF4-FFF2-40B4-BE49-F238E27FC236}">
                  <a16:creationId xmlns:a16="http://schemas.microsoft.com/office/drawing/2014/main" id="{1B3BD577-1854-4D99-9B4A-7BB34572B731}"/>
                </a:ext>
              </a:extLst>
            </p:cNvPr>
            <p:cNvSpPr/>
            <p:nvPr/>
          </p:nvSpPr>
          <p:spPr>
            <a:xfrm>
              <a:off x="5803668" y="3136669"/>
              <a:ext cx="584661" cy="58466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sp>
        <p:nvSpPr>
          <p:cNvPr id="22" name="Rechthoek 21">
            <a:extLst>
              <a:ext uri="{FF2B5EF4-FFF2-40B4-BE49-F238E27FC236}">
                <a16:creationId xmlns:a16="http://schemas.microsoft.com/office/drawing/2014/main" id="{65D6E973-8134-46A9-A996-5EF2D377AA2E}"/>
              </a:ext>
            </a:extLst>
          </p:cNvPr>
          <p:cNvSpPr/>
          <p:nvPr/>
        </p:nvSpPr>
        <p:spPr>
          <a:xfrm>
            <a:off x="4485950" y="2930759"/>
            <a:ext cx="2784476" cy="99648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Tekstvak 22">
            <a:extLst>
              <a:ext uri="{FF2B5EF4-FFF2-40B4-BE49-F238E27FC236}">
                <a16:creationId xmlns:a16="http://schemas.microsoft.com/office/drawing/2014/main" id="{5407D4F6-C6A9-47C2-8201-BECFB70B2A9E}"/>
              </a:ext>
            </a:extLst>
          </p:cNvPr>
          <p:cNvSpPr txBox="1"/>
          <p:nvPr/>
        </p:nvSpPr>
        <p:spPr>
          <a:xfrm>
            <a:off x="1701474" y="3927241"/>
            <a:ext cx="2784476" cy="9964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nl-NL" sz="2400" kern="1200" dirty="0" err="1"/>
              <a:t>Population</a:t>
            </a:r>
            <a:r>
              <a:rPr lang="nl-NL" sz="2400" kern="1200" dirty="0"/>
              <a:t> </a:t>
            </a:r>
            <a:r>
              <a:rPr lang="nl-NL" sz="2400" kern="1200" dirty="0" err="1"/>
              <a:t>segmentation</a:t>
            </a:r>
            <a:endParaRPr lang="en-US" sz="2400" kern="1200" dirty="0"/>
          </a:p>
        </p:txBody>
      </p:sp>
      <p:sp>
        <p:nvSpPr>
          <p:cNvPr id="24" name="Tekstvak 23">
            <a:extLst>
              <a:ext uri="{FF2B5EF4-FFF2-40B4-BE49-F238E27FC236}">
                <a16:creationId xmlns:a16="http://schemas.microsoft.com/office/drawing/2014/main" id="{4840E3FE-AA80-41A0-9BC1-E6F0E5EEE35A}"/>
              </a:ext>
            </a:extLst>
          </p:cNvPr>
          <p:cNvSpPr txBox="1"/>
          <p:nvPr/>
        </p:nvSpPr>
        <p:spPr>
          <a:xfrm>
            <a:off x="4485950" y="3921916"/>
            <a:ext cx="2375189" cy="9964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nl-NL" sz="2400" kern="1200" dirty="0"/>
              <a:t>Risk </a:t>
            </a:r>
            <a:r>
              <a:rPr lang="nl-NL" sz="2400" kern="1200" dirty="0" err="1"/>
              <a:t>stratification</a:t>
            </a:r>
            <a:endParaRPr lang="en-US" sz="2400" kern="1200" dirty="0"/>
          </a:p>
        </p:txBody>
      </p:sp>
      <p:sp>
        <p:nvSpPr>
          <p:cNvPr id="25" name="Tekstvak 24">
            <a:extLst>
              <a:ext uri="{FF2B5EF4-FFF2-40B4-BE49-F238E27FC236}">
                <a16:creationId xmlns:a16="http://schemas.microsoft.com/office/drawing/2014/main" id="{906200BA-09A4-4449-812B-CF68ED34948A}"/>
              </a:ext>
            </a:extLst>
          </p:cNvPr>
          <p:cNvSpPr txBox="1"/>
          <p:nvPr/>
        </p:nvSpPr>
        <p:spPr>
          <a:xfrm>
            <a:off x="7066379" y="3916469"/>
            <a:ext cx="2371720" cy="99648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ctr" defTabSz="1066800">
              <a:lnSpc>
                <a:spcPct val="100000"/>
              </a:lnSpc>
              <a:spcBef>
                <a:spcPct val="0"/>
              </a:spcBef>
              <a:spcAft>
                <a:spcPct val="35000"/>
              </a:spcAft>
              <a:buNone/>
            </a:pPr>
            <a:r>
              <a:rPr lang="nl-NL" sz="2400" kern="1200" dirty="0" err="1"/>
              <a:t>Skilled</a:t>
            </a:r>
            <a:r>
              <a:rPr lang="nl-NL" sz="2400" kern="1200" dirty="0"/>
              <a:t> professionals</a:t>
            </a:r>
            <a:endParaRPr lang="en-US" sz="2400" kern="1200" dirty="0"/>
          </a:p>
        </p:txBody>
      </p:sp>
    </p:spTree>
    <p:extLst>
      <p:ext uri="{BB962C8B-B14F-4D97-AF65-F5344CB8AC3E}">
        <p14:creationId xmlns:p14="http://schemas.microsoft.com/office/powerpoint/2010/main" val="154297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a:xfrm>
            <a:off x="677334" y="609600"/>
            <a:ext cx="7339830" cy="1320800"/>
          </a:xfrm>
        </p:spPr>
        <p:txBody>
          <a:bodyPr/>
          <a:lstStyle/>
          <a:p>
            <a:r>
              <a:rPr lang="nl-NL" dirty="0" err="1"/>
              <a:t>Results</a:t>
            </a:r>
            <a:r>
              <a:rPr lang="nl-NL" dirty="0"/>
              <a:t> ‘</a:t>
            </a:r>
            <a:r>
              <a:rPr lang="nl-NL" dirty="0" err="1"/>
              <a:t>emergent</a:t>
            </a:r>
            <a:r>
              <a:rPr lang="nl-NL" dirty="0"/>
              <a:t> </a:t>
            </a:r>
            <a:r>
              <a:rPr lang="nl-NL" dirty="0" err="1"/>
              <a:t>implementation</a:t>
            </a:r>
            <a:r>
              <a:rPr lang="nl-NL" dirty="0"/>
              <a:t> </a:t>
            </a:r>
            <a:r>
              <a:rPr lang="nl-NL" dirty="0" err="1"/>
              <a:t>strategies</a:t>
            </a:r>
            <a:r>
              <a:rPr lang="nl-NL" dirty="0"/>
              <a:t>’</a:t>
            </a:r>
            <a:endParaRPr lang="en-GB" dirty="0"/>
          </a:p>
        </p:txBody>
      </p:sp>
      <p:sp>
        <p:nvSpPr>
          <p:cNvPr id="7" name="Ovaal 6">
            <a:extLst>
              <a:ext uri="{FF2B5EF4-FFF2-40B4-BE49-F238E27FC236}">
                <a16:creationId xmlns:a16="http://schemas.microsoft.com/office/drawing/2014/main" id="{2086D99F-5366-4C27-B14A-53B0DB119683}"/>
              </a:ext>
            </a:extLst>
          </p:cNvPr>
          <p:cNvSpPr/>
          <p:nvPr/>
        </p:nvSpPr>
        <p:spPr>
          <a:xfrm>
            <a:off x="1073376" y="2137737"/>
            <a:ext cx="994556" cy="96826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Rechthoek 8" descr="Bullseye">
            <a:extLst>
              <a:ext uri="{FF2B5EF4-FFF2-40B4-BE49-F238E27FC236}">
                <a16:creationId xmlns:a16="http://schemas.microsoft.com/office/drawing/2014/main" id="{F2C87846-F45B-463B-A34F-534E56D533AD}"/>
              </a:ext>
            </a:extLst>
          </p:cNvPr>
          <p:cNvSpPr/>
          <p:nvPr/>
        </p:nvSpPr>
        <p:spPr>
          <a:xfrm>
            <a:off x="1292343" y="2344115"/>
            <a:ext cx="576842" cy="56159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Vrije vorm: vorm 9">
            <a:extLst>
              <a:ext uri="{FF2B5EF4-FFF2-40B4-BE49-F238E27FC236}">
                <a16:creationId xmlns:a16="http://schemas.microsoft.com/office/drawing/2014/main" id="{DBE7C3F7-1DB2-44EE-BE65-CB62E468EBC9}"/>
              </a:ext>
            </a:extLst>
          </p:cNvPr>
          <p:cNvSpPr/>
          <p:nvPr/>
        </p:nvSpPr>
        <p:spPr>
          <a:xfrm>
            <a:off x="2436605" y="2105631"/>
            <a:ext cx="2714008" cy="968261"/>
          </a:xfrm>
          <a:custGeom>
            <a:avLst/>
            <a:gdLst>
              <a:gd name="connsiteX0" fmla="*/ 0 w 1511269"/>
              <a:gd name="connsiteY0" fmla="*/ 0 h 1169822"/>
              <a:gd name="connsiteX1" fmla="*/ 1511269 w 1511269"/>
              <a:gd name="connsiteY1" fmla="*/ 0 h 1169822"/>
              <a:gd name="connsiteX2" fmla="*/ 1511269 w 1511269"/>
              <a:gd name="connsiteY2" fmla="*/ 1169822 h 1169822"/>
              <a:gd name="connsiteX3" fmla="*/ 0 w 1511269"/>
              <a:gd name="connsiteY3" fmla="*/ 1169822 h 1169822"/>
              <a:gd name="connsiteX4" fmla="*/ 0 w 1511269"/>
              <a:gd name="connsiteY4" fmla="*/ 0 h 116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269" h="1169822">
                <a:moveTo>
                  <a:pt x="0" y="0"/>
                </a:moveTo>
                <a:lnTo>
                  <a:pt x="1511269" y="0"/>
                </a:lnTo>
                <a:lnTo>
                  <a:pt x="1511269" y="1169822"/>
                </a:lnTo>
                <a:lnTo>
                  <a:pt x="0" y="11698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Short-term focus</a:t>
            </a:r>
          </a:p>
        </p:txBody>
      </p:sp>
      <p:sp>
        <p:nvSpPr>
          <p:cNvPr id="11" name="Ovaal 10">
            <a:extLst>
              <a:ext uri="{FF2B5EF4-FFF2-40B4-BE49-F238E27FC236}">
                <a16:creationId xmlns:a16="http://schemas.microsoft.com/office/drawing/2014/main" id="{22B41CC6-E6ED-4BCA-8B2D-FA4999BDD38A}"/>
              </a:ext>
            </a:extLst>
          </p:cNvPr>
          <p:cNvSpPr/>
          <p:nvPr/>
        </p:nvSpPr>
        <p:spPr>
          <a:xfrm>
            <a:off x="1074861" y="3249123"/>
            <a:ext cx="994556" cy="96826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Rechthoek 11" descr="Head with Gears">
            <a:extLst>
              <a:ext uri="{FF2B5EF4-FFF2-40B4-BE49-F238E27FC236}">
                <a16:creationId xmlns:a16="http://schemas.microsoft.com/office/drawing/2014/main" id="{80ABEE6F-E4B1-4D1D-9CE5-E14C1872E181}"/>
              </a:ext>
            </a:extLst>
          </p:cNvPr>
          <p:cNvSpPr/>
          <p:nvPr/>
        </p:nvSpPr>
        <p:spPr>
          <a:xfrm>
            <a:off x="1292343" y="3477778"/>
            <a:ext cx="576842" cy="561591"/>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Vrije vorm: vorm 12">
            <a:extLst>
              <a:ext uri="{FF2B5EF4-FFF2-40B4-BE49-F238E27FC236}">
                <a16:creationId xmlns:a16="http://schemas.microsoft.com/office/drawing/2014/main" id="{992AF0EF-40B8-4DB1-BE8D-281645A7B03D}"/>
              </a:ext>
            </a:extLst>
          </p:cNvPr>
          <p:cNvSpPr/>
          <p:nvPr/>
        </p:nvSpPr>
        <p:spPr>
          <a:xfrm>
            <a:off x="2443305" y="3141126"/>
            <a:ext cx="4012092" cy="1169822"/>
          </a:xfrm>
          <a:custGeom>
            <a:avLst/>
            <a:gdLst>
              <a:gd name="connsiteX0" fmla="*/ 0 w 1307135"/>
              <a:gd name="connsiteY0" fmla="*/ 0 h 1169822"/>
              <a:gd name="connsiteX1" fmla="*/ 1307135 w 1307135"/>
              <a:gd name="connsiteY1" fmla="*/ 0 h 1169822"/>
              <a:gd name="connsiteX2" fmla="*/ 1307135 w 1307135"/>
              <a:gd name="connsiteY2" fmla="*/ 1169822 h 1169822"/>
              <a:gd name="connsiteX3" fmla="*/ 0 w 1307135"/>
              <a:gd name="connsiteY3" fmla="*/ 1169822 h 1169822"/>
              <a:gd name="connsiteX4" fmla="*/ 0 w 1307135"/>
              <a:gd name="connsiteY4" fmla="*/ 0 h 116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35" h="1169822">
                <a:moveTo>
                  <a:pt x="0" y="0"/>
                </a:moveTo>
                <a:lnTo>
                  <a:pt x="1307135" y="0"/>
                </a:lnTo>
                <a:lnTo>
                  <a:pt x="1307135" y="1169822"/>
                </a:lnTo>
                <a:lnTo>
                  <a:pt x="0" y="11698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dirty="0"/>
              <a:t>Skills </a:t>
            </a:r>
            <a:r>
              <a:rPr lang="nl-NL" sz="2400" kern="1200" dirty="0" err="1"/>
              <a:t>and</a:t>
            </a:r>
            <a:r>
              <a:rPr lang="nl-NL" sz="2400" kern="1200" dirty="0"/>
              <a:t> expertise</a:t>
            </a:r>
            <a:endParaRPr lang="en-US" sz="2400" kern="1200" dirty="0"/>
          </a:p>
        </p:txBody>
      </p:sp>
      <p:sp>
        <p:nvSpPr>
          <p:cNvPr id="14" name="Ovaal 13">
            <a:extLst>
              <a:ext uri="{FF2B5EF4-FFF2-40B4-BE49-F238E27FC236}">
                <a16:creationId xmlns:a16="http://schemas.microsoft.com/office/drawing/2014/main" id="{8DF9CEDC-743D-4CCA-9DFA-7687AF0A7891}"/>
              </a:ext>
            </a:extLst>
          </p:cNvPr>
          <p:cNvSpPr/>
          <p:nvPr/>
        </p:nvSpPr>
        <p:spPr>
          <a:xfrm>
            <a:off x="1073376" y="4378391"/>
            <a:ext cx="994556" cy="96826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Rechthoek 14" descr="Cirkels met pijlen met effen opvulling">
            <a:extLst>
              <a:ext uri="{FF2B5EF4-FFF2-40B4-BE49-F238E27FC236}">
                <a16:creationId xmlns:a16="http://schemas.microsoft.com/office/drawing/2014/main" id="{48DA1873-039B-4D0C-B33C-DE1EB606AF12}"/>
              </a:ext>
            </a:extLst>
          </p:cNvPr>
          <p:cNvSpPr/>
          <p:nvPr/>
        </p:nvSpPr>
        <p:spPr>
          <a:xfrm>
            <a:off x="1282233" y="4584769"/>
            <a:ext cx="576842" cy="561591"/>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Vrije vorm: vorm 15">
            <a:extLst>
              <a:ext uri="{FF2B5EF4-FFF2-40B4-BE49-F238E27FC236}">
                <a16:creationId xmlns:a16="http://schemas.microsoft.com/office/drawing/2014/main" id="{4D69E211-BE12-478C-ADC7-60A5DC47C7B9}"/>
              </a:ext>
            </a:extLst>
          </p:cNvPr>
          <p:cNvSpPr/>
          <p:nvPr/>
        </p:nvSpPr>
        <p:spPr>
          <a:xfrm>
            <a:off x="2443305" y="4204335"/>
            <a:ext cx="4838785" cy="1169822"/>
          </a:xfrm>
          <a:custGeom>
            <a:avLst/>
            <a:gdLst>
              <a:gd name="connsiteX0" fmla="*/ 0 w 2757438"/>
              <a:gd name="connsiteY0" fmla="*/ 0 h 1169822"/>
              <a:gd name="connsiteX1" fmla="*/ 2757438 w 2757438"/>
              <a:gd name="connsiteY1" fmla="*/ 0 h 1169822"/>
              <a:gd name="connsiteX2" fmla="*/ 2757438 w 2757438"/>
              <a:gd name="connsiteY2" fmla="*/ 1169822 h 1169822"/>
              <a:gd name="connsiteX3" fmla="*/ 0 w 2757438"/>
              <a:gd name="connsiteY3" fmla="*/ 1169822 h 1169822"/>
              <a:gd name="connsiteX4" fmla="*/ 0 w 2757438"/>
              <a:gd name="connsiteY4" fmla="*/ 0 h 116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7438" h="1169822">
                <a:moveTo>
                  <a:pt x="0" y="0"/>
                </a:moveTo>
                <a:lnTo>
                  <a:pt x="2757438" y="0"/>
                </a:lnTo>
                <a:lnTo>
                  <a:pt x="2757438" y="1169822"/>
                </a:lnTo>
                <a:lnTo>
                  <a:pt x="0" y="11698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nl-NL" sz="2400" kern="1200" dirty="0"/>
              <a:t>Learning environment</a:t>
            </a:r>
            <a:endParaRPr lang="en-US" sz="2400" kern="1200" dirty="0"/>
          </a:p>
        </p:txBody>
      </p:sp>
      <p:sp>
        <p:nvSpPr>
          <p:cNvPr id="17" name="Ovaal 16">
            <a:extLst>
              <a:ext uri="{FF2B5EF4-FFF2-40B4-BE49-F238E27FC236}">
                <a16:creationId xmlns:a16="http://schemas.microsoft.com/office/drawing/2014/main" id="{40BC9DF9-8710-46FA-BA52-F98A25C80FF7}"/>
              </a:ext>
            </a:extLst>
          </p:cNvPr>
          <p:cNvSpPr/>
          <p:nvPr/>
        </p:nvSpPr>
        <p:spPr>
          <a:xfrm>
            <a:off x="1046680" y="5469484"/>
            <a:ext cx="994556" cy="968261"/>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hthoek 17" descr="Handshake">
            <a:extLst>
              <a:ext uri="{FF2B5EF4-FFF2-40B4-BE49-F238E27FC236}">
                <a16:creationId xmlns:a16="http://schemas.microsoft.com/office/drawing/2014/main" id="{49217846-189A-441D-8279-497C2849C48B}"/>
              </a:ext>
            </a:extLst>
          </p:cNvPr>
          <p:cNvSpPr/>
          <p:nvPr/>
        </p:nvSpPr>
        <p:spPr>
          <a:xfrm>
            <a:off x="1292343" y="5672818"/>
            <a:ext cx="576842" cy="561591"/>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Vrije vorm: vorm 18">
            <a:extLst>
              <a:ext uri="{FF2B5EF4-FFF2-40B4-BE49-F238E27FC236}">
                <a16:creationId xmlns:a16="http://schemas.microsoft.com/office/drawing/2014/main" id="{D49B80C8-9A3F-4767-9C03-9FBA9D50FF43}"/>
              </a:ext>
            </a:extLst>
          </p:cNvPr>
          <p:cNvSpPr/>
          <p:nvPr/>
        </p:nvSpPr>
        <p:spPr>
          <a:xfrm>
            <a:off x="2436605" y="5374157"/>
            <a:ext cx="3345237" cy="968261"/>
          </a:xfrm>
          <a:custGeom>
            <a:avLst/>
            <a:gdLst>
              <a:gd name="connsiteX0" fmla="*/ 0 w 2757438"/>
              <a:gd name="connsiteY0" fmla="*/ 0 h 1169822"/>
              <a:gd name="connsiteX1" fmla="*/ 2757438 w 2757438"/>
              <a:gd name="connsiteY1" fmla="*/ 0 h 1169822"/>
              <a:gd name="connsiteX2" fmla="*/ 2757438 w 2757438"/>
              <a:gd name="connsiteY2" fmla="*/ 1169822 h 1169822"/>
              <a:gd name="connsiteX3" fmla="*/ 0 w 2757438"/>
              <a:gd name="connsiteY3" fmla="*/ 1169822 h 1169822"/>
              <a:gd name="connsiteX4" fmla="*/ 0 w 2757438"/>
              <a:gd name="connsiteY4" fmla="*/ 0 h 11698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7438" h="1169822">
                <a:moveTo>
                  <a:pt x="0" y="0"/>
                </a:moveTo>
                <a:lnTo>
                  <a:pt x="2757438" y="0"/>
                </a:lnTo>
                <a:lnTo>
                  <a:pt x="2757438" y="1169822"/>
                </a:lnTo>
                <a:lnTo>
                  <a:pt x="0" y="116982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dirty="0"/>
              <a:t>Regional ambition</a:t>
            </a:r>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C502543-1CD0-4183-A45A-970D2007EEC6}"/>
              </a:ext>
            </a:extLst>
          </p:cNvPr>
          <p:cNvSpPr txBox="1"/>
          <p:nvPr/>
        </p:nvSpPr>
        <p:spPr>
          <a:xfrm>
            <a:off x="6066977" y="3659639"/>
            <a:ext cx="3178002" cy="954107"/>
          </a:xfrm>
          <a:prstGeom prst="rect">
            <a:avLst/>
          </a:prstGeom>
          <a:noFill/>
          <a:ln w="57150">
            <a:solidFill>
              <a:schemeClr val="accent3">
                <a:lumMod val="75000"/>
              </a:schemeClr>
            </a:solidFill>
          </a:ln>
        </p:spPr>
        <p:txBody>
          <a:bodyPr wrap="square" rtlCol="0">
            <a:spAutoFit/>
          </a:bodyPr>
          <a:lstStyle/>
          <a:p>
            <a:r>
              <a:rPr lang="nl-NL" sz="2800" dirty="0" err="1">
                <a:solidFill>
                  <a:schemeClr val="accent3">
                    <a:lumMod val="75000"/>
                  </a:schemeClr>
                </a:solidFill>
              </a:rPr>
              <a:t>Median</a:t>
            </a:r>
            <a:r>
              <a:rPr lang="nl-NL" sz="2800" dirty="0">
                <a:solidFill>
                  <a:schemeClr val="accent3">
                    <a:lumMod val="75000"/>
                  </a:schemeClr>
                </a:solidFill>
              </a:rPr>
              <a:t> scores: 2-5</a:t>
            </a:r>
          </a:p>
          <a:p>
            <a:r>
              <a:rPr lang="nl-NL" sz="2800" dirty="0" err="1">
                <a:solidFill>
                  <a:schemeClr val="accent3">
                    <a:lumMod val="75000"/>
                  </a:schemeClr>
                </a:solidFill>
              </a:rPr>
              <a:t>Average</a:t>
            </a:r>
            <a:r>
              <a:rPr lang="nl-NL" sz="2800" dirty="0">
                <a:solidFill>
                  <a:schemeClr val="accent3">
                    <a:lumMod val="75000"/>
                  </a:schemeClr>
                </a:solidFill>
              </a:rPr>
              <a:t>: 3.3</a:t>
            </a:r>
            <a:endParaRPr lang="en-GB" sz="2800" dirty="0">
              <a:solidFill>
                <a:schemeClr val="accent3">
                  <a:lumMod val="75000"/>
                </a:schemeClr>
              </a:solidFill>
            </a:endParaRPr>
          </a:p>
        </p:txBody>
      </p:sp>
    </p:spTree>
    <p:extLst>
      <p:ext uri="{BB962C8B-B14F-4D97-AF65-F5344CB8AC3E}">
        <p14:creationId xmlns:p14="http://schemas.microsoft.com/office/powerpoint/2010/main" val="3127274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Limitations</a:t>
            </a:r>
            <a:endParaRPr lang="en-GB" dirty="0"/>
          </a:p>
        </p:txBody>
      </p:sp>
      <p:graphicFrame>
        <p:nvGraphicFramePr>
          <p:cNvPr id="8" name="Tijdelijke aanduiding voor inhoud 2">
            <a:extLst>
              <a:ext uri="{FF2B5EF4-FFF2-40B4-BE49-F238E27FC236}">
                <a16:creationId xmlns:a16="http://schemas.microsoft.com/office/drawing/2014/main" id="{506723B0-1863-262B-A543-FE98DEFADEB8}"/>
              </a:ext>
            </a:extLst>
          </p:cNvPr>
          <p:cNvGraphicFramePr>
            <a:graphicFrameLocks noGrp="1"/>
          </p:cNvGraphicFramePr>
          <p:nvPr>
            <p:ph idx="1"/>
            <p:extLst>
              <p:ext uri="{D42A27DB-BD31-4B8C-83A1-F6EECF244321}">
                <p14:modId xmlns:p14="http://schemas.microsoft.com/office/powerpoint/2010/main" val="3313610736"/>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50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Conclusion</a:t>
            </a:r>
            <a:endParaRPr lang="en-GB"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pic>
        <p:nvPicPr>
          <p:cNvPr id="10" name="Tijdelijke aanduiding voor inhoud 9" descr="Getekende bij met vergrootglas">
            <a:extLst>
              <a:ext uri="{FF2B5EF4-FFF2-40B4-BE49-F238E27FC236}">
                <a16:creationId xmlns:a16="http://schemas.microsoft.com/office/drawing/2014/main" id="{2372F05C-ABDE-4475-91AF-1E03291E1B2D}"/>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519960" y="1553049"/>
            <a:ext cx="2557009" cy="2902857"/>
          </a:xfrm>
        </p:spPr>
      </p:pic>
      <p:pic>
        <p:nvPicPr>
          <p:cNvPr id="11" name="Picture 3">
            <a:extLst>
              <a:ext uri="{FF2B5EF4-FFF2-40B4-BE49-F238E27FC236}">
                <a16:creationId xmlns:a16="http://schemas.microsoft.com/office/drawing/2014/main" id="{FA7C3521-F046-42ED-811D-663306E7838F}"/>
              </a:ext>
            </a:extLst>
          </p:cNvPr>
          <p:cNvPicPr>
            <a:picLocks noChangeAspect="1"/>
          </p:cNvPicPr>
          <p:nvPr/>
        </p:nvPicPr>
        <p:blipFill>
          <a:blip r:embed="rId7"/>
          <a:stretch>
            <a:fillRect/>
          </a:stretch>
        </p:blipFill>
        <p:spPr>
          <a:xfrm>
            <a:off x="5709474" y="1452439"/>
            <a:ext cx="4319369" cy="4436441"/>
          </a:xfrm>
          <a:prstGeom prst="rect">
            <a:avLst/>
          </a:prstGeom>
        </p:spPr>
      </p:pic>
      <p:pic>
        <p:nvPicPr>
          <p:cNvPr id="12" name="Picture 4">
            <a:extLst>
              <a:ext uri="{FF2B5EF4-FFF2-40B4-BE49-F238E27FC236}">
                <a16:creationId xmlns:a16="http://schemas.microsoft.com/office/drawing/2014/main" id="{F92CCD40-D61C-42CF-B641-66EFB0328271}"/>
              </a:ext>
            </a:extLst>
          </p:cNvPr>
          <p:cNvPicPr>
            <a:picLocks noChangeAspect="1"/>
          </p:cNvPicPr>
          <p:nvPr/>
        </p:nvPicPr>
        <p:blipFill>
          <a:blip r:embed="rId8"/>
          <a:stretch>
            <a:fillRect/>
          </a:stretch>
        </p:blipFill>
        <p:spPr>
          <a:xfrm>
            <a:off x="2442985" y="3293060"/>
            <a:ext cx="3404007" cy="3269081"/>
          </a:xfrm>
          <a:prstGeom prst="rect">
            <a:avLst/>
          </a:prstGeom>
        </p:spPr>
      </p:pic>
      <p:cxnSp>
        <p:nvCxnSpPr>
          <p:cNvPr id="13" name="Straight Arrow Connector 5">
            <a:extLst>
              <a:ext uri="{FF2B5EF4-FFF2-40B4-BE49-F238E27FC236}">
                <a16:creationId xmlns:a16="http://schemas.microsoft.com/office/drawing/2014/main" id="{B3B08F2E-2A5D-402B-96A1-0C264AEB02AE}"/>
              </a:ext>
            </a:extLst>
          </p:cNvPr>
          <p:cNvCxnSpPr>
            <a:cxnSpLocks/>
          </p:cNvCxnSpPr>
          <p:nvPr/>
        </p:nvCxnSpPr>
        <p:spPr>
          <a:xfrm>
            <a:off x="5606196" y="4482032"/>
            <a:ext cx="664472"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472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CC33B2B-B475-4189-BA8F-3CF8248DC68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sp>
          <p:nvSpPr>
            <p:cNvPr id="11" name="Freeform 14">
              <a:extLst>
                <a:ext uri="{FF2B5EF4-FFF2-40B4-BE49-F238E27FC236}">
                  <a16:creationId xmlns:a16="http://schemas.microsoft.com/office/drawing/2014/main" id="{A59AAC92-4932-4D74-A545-BA3EEE56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B8446528-FA87-4017-B061-CF7EE79FA2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D4B4D0-2493-42A2-AEEB-9970A64E8B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676E13B7-7CB7-4489-914B-4012EE6EBF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F2159841-C096-430C-B748-E8D2A5C994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B4F167EF-5A0C-487E-8776-97310E39E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9D8C053F-F025-4CB6-94C4-2841A20D6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78581BD0-3E75-48CB-A2A3-44DB1ACB6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E90D466A-AB95-4676-82CB-3BEC98AFF8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AFED863-874C-49D9-AE2F-B9DFF00D5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el 1">
            <a:extLst>
              <a:ext uri="{FF2B5EF4-FFF2-40B4-BE49-F238E27FC236}">
                <a16:creationId xmlns:a16="http://schemas.microsoft.com/office/drawing/2014/main" id="{DDD1AC96-51DC-45CC-845C-B73DF9DE2329}"/>
              </a:ext>
            </a:extLst>
          </p:cNvPr>
          <p:cNvSpPr>
            <a:spLocks noGrp="1"/>
          </p:cNvSpPr>
          <p:nvPr>
            <p:ph type="title"/>
          </p:nvPr>
        </p:nvSpPr>
        <p:spPr>
          <a:xfrm>
            <a:off x="371631" y="1197081"/>
            <a:ext cx="5199017" cy="1856276"/>
          </a:xfrm>
        </p:spPr>
        <p:txBody>
          <a:bodyPr vert="horz" lIns="91440" tIns="45720" rIns="91440" bIns="45720" rtlCol="0" anchor="b">
            <a:normAutofit/>
          </a:bodyPr>
          <a:lstStyle/>
          <a:p>
            <a:pPr algn="ctr">
              <a:lnSpc>
                <a:spcPct val="90000"/>
              </a:lnSpc>
            </a:pPr>
            <a:r>
              <a:rPr lang="en-US" sz="3400" dirty="0"/>
              <a:t>Stakeholder analysis of </a:t>
            </a:r>
            <a:r>
              <a:rPr lang="en-US" sz="3400" u="sng" dirty="0"/>
              <a:t>all</a:t>
            </a:r>
            <a:r>
              <a:rPr lang="en-US" sz="3400" dirty="0"/>
              <a:t> health and wellbeing </a:t>
            </a:r>
            <a:r>
              <a:rPr lang="en-US" sz="3400" dirty="0" err="1"/>
              <a:t>organisations</a:t>
            </a:r>
            <a:endParaRPr lang="en-US" sz="3400" dirty="0"/>
          </a:p>
        </p:txBody>
      </p:sp>
      <p:pic>
        <p:nvPicPr>
          <p:cNvPr id="4" name="Afbeelding 3" descr="Afbeelding met tafel&#10;&#10;Automatisch gegenereerde beschrijving">
            <a:extLst>
              <a:ext uri="{FF2B5EF4-FFF2-40B4-BE49-F238E27FC236}">
                <a16:creationId xmlns:a16="http://schemas.microsoft.com/office/drawing/2014/main" id="{D13AF0BC-CBE6-4499-B6CA-8CFC17C96918}"/>
              </a:ext>
            </a:extLst>
          </p:cNvPr>
          <p:cNvPicPr>
            <a:picLocks noChangeAspect="1"/>
          </p:cNvPicPr>
          <p:nvPr/>
        </p:nvPicPr>
        <p:blipFill>
          <a:blip r:embed="rId2"/>
          <a:stretch>
            <a:fillRect/>
          </a:stretch>
        </p:blipFill>
        <p:spPr>
          <a:xfrm>
            <a:off x="5590783" y="384316"/>
            <a:ext cx="3836702" cy="3481807"/>
          </a:xfrm>
          <a:prstGeom prst="rect">
            <a:avLst/>
          </a:prstGeom>
        </p:spPr>
      </p:pic>
      <p:pic>
        <p:nvPicPr>
          <p:cNvPr id="5" name="Afbeelding 4" descr="Afbeelding met kaart&#10;&#10;Automatisch gegenereerde beschrijving">
            <a:extLst>
              <a:ext uri="{FF2B5EF4-FFF2-40B4-BE49-F238E27FC236}">
                <a16:creationId xmlns:a16="http://schemas.microsoft.com/office/drawing/2014/main" id="{E9217714-2F41-4C75-90BF-5B574B6AF945}"/>
              </a:ext>
            </a:extLst>
          </p:cNvPr>
          <p:cNvPicPr>
            <a:picLocks noChangeAspect="1"/>
          </p:cNvPicPr>
          <p:nvPr/>
        </p:nvPicPr>
        <p:blipFill rotWithShape="1">
          <a:blip r:embed="rId3"/>
          <a:srcRect l="29743" r="27697"/>
          <a:stretch/>
        </p:blipFill>
        <p:spPr>
          <a:xfrm>
            <a:off x="6225776" y="3866123"/>
            <a:ext cx="2706557" cy="2655047"/>
          </a:xfrm>
          <a:prstGeom prst="rect">
            <a:avLst/>
          </a:prstGeom>
        </p:spPr>
      </p:pic>
      <p:sp>
        <p:nvSpPr>
          <p:cNvPr id="6" name="Tekstvak 5">
            <a:extLst>
              <a:ext uri="{FF2B5EF4-FFF2-40B4-BE49-F238E27FC236}">
                <a16:creationId xmlns:a16="http://schemas.microsoft.com/office/drawing/2014/main" id="{0F655927-54B0-462F-A05E-B36EF9238B8F}"/>
              </a:ext>
            </a:extLst>
          </p:cNvPr>
          <p:cNvSpPr txBox="1"/>
          <p:nvPr/>
        </p:nvSpPr>
        <p:spPr>
          <a:xfrm>
            <a:off x="1319349" y="3681413"/>
            <a:ext cx="3962916" cy="2246769"/>
          </a:xfrm>
          <a:prstGeom prst="rect">
            <a:avLst/>
          </a:prstGeom>
          <a:ln w="76200">
            <a:solidFill>
              <a:schemeClr val="bg2">
                <a:lumMod val="5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nl-NL" sz="2000" dirty="0" err="1">
                <a:solidFill>
                  <a:schemeClr val="accent2">
                    <a:lumMod val="75000"/>
                  </a:schemeClr>
                </a:solidFill>
              </a:rPr>
              <a:t>Examine</a:t>
            </a:r>
            <a:r>
              <a:rPr lang="nl-NL" sz="2000" dirty="0">
                <a:solidFill>
                  <a:schemeClr val="accent2">
                    <a:lumMod val="75000"/>
                  </a:schemeClr>
                </a:solidFill>
              </a:rPr>
              <a:t>: </a:t>
            </a:r>
          </a:p>
          <a:p>
            <a:pPr marL="285750" indent="-285750">
              <a:buFontTx/>
              <a:buChar char="-"/>
            </a:pPr>
            <a:r>
              <a:rPr lang="nl-NL" sz="2000" dirty="0" err="1">
                <a:solidFill>
                  <a:schemeClr val="accent2">
                    <a:lumMod val="75000"/>
                  </a:schemeClr>
                </a:solidFill>
              </a:rPr>
              <a:t>Willingness</a:t>
            </a:r>
            <a:r>
              <a:rPr lang="nl-NL" sz="2000" dirty="0">
                <a:solidFill>
                  <a:schemeClr val="accent2">
                    <a:lumMod val="75000"/>
                  </a:schemeClr>
                </a:solidFill>
              </a:rPr>
              <a:t> </a:t>
            </a:r>
            <a:r>
              <a:rPr lang="nl-NL" sz="2000" dirty="0" err="1">
                <a:solidFill>
                  <a:schemeClr val="accent2">
                    <a:lumMod val="75000"/>
                  </a:schemeClr>
                </a:solidFill>
              </a:rPr>
              <a:t>for</a:t>
            </a:r>
            <a:r>
              <a:rPr lang="nl-NL" sz="2000" dirty="0">
                <a:solidFill>
                  <a:schemeClr val="accent2">
                    <a:lumMod val="75000"/>
                  </a:schemeClr>
                </a:solidFill>
              </a:rPr>
              <a:t> </a:t>
            </a:r>
            <a:r>
              <a:rPr lang="nl-NL" sz="2000" dirty="0" err="1">
                <a:solidFill>
                  <a:schemeClr val="accent2">
                    <a:lumMod val="75000"/>
                  </a:schemeClr>
                </a:solidFill>
              </a:rPr>
              <a:t>formal</a:t>
            </a:r>
            <a:r>
              <a:rPr lang="nl-NL" sz="2000" dirty="0">
                <a:solidFill>
                  <a:schemeClr val="accent2">
                    <a:lumMod val="75000"/>
                  </a:schemeClr>
                </a:solidFill>
              </a:rPr>
              <a:t> </a:t>
            </a:r>
            <a:r>
              <a:rPr lang="nl-NL" sz="2000" dirty="0" err="1">
                <a:solidFill>
                  <a:schemeClr val="accent2">
                    <a:lumMod val="75000"/>
                  </a:schemeClr>
                </a:solidFill>
              </a:rPr>
              <a:t>collaboration</a:t>
            </a:r>
            <a:endParaRPr lang="nl-NL" sz="2000" dirty="0">
              <a:solidFill>
                <a:schemeClr val="accent2">
                  <a:lumMod val="75000"/>
                </a:schemeClr>
              </a:solidFill>
            </a:endParaRPr>
          </a:p>
          <a:p>
            <a:pPr marL="285750" indent="-285750">
              <a:buFontTx/>
              <a:buChar char="-"/>
            </a:pPr>
            <a:r>
              <a:rPr lang="nl-NL" sz="2000" dirty="0">
                <a:solidFill>
                  <a:schemeClr val="accent2">
                    <a:lumMod val="75000"/>
                  </a:schemeClr>
                </a:solidFill>
              </a:rPr>
              <a:t>Availability of data points</a:t>
            </a:r>
          </a:p>
          <a:p>
            <a:pPr marL="285750" indent="-285750">
              <a:buFontTx/>
              <a:buChar char="-"/>
            </a:pPr>
            <a:r>
              <a:rPr lang="nl-NL" sz="2000" dirty="0">
                <a:solidFill>
                  <a:schemeClr val="accent2">
                    <a:lumMod val="75000"/>
                  </a:schemeClr>
                </a:solidFill>
              </a:rPr>
              <a:t>Financial streams </a:t>
            </a:r>
            <a:r>
              <a:rPr lang="nl-NL" sz="2000" dirty="0" err="1">
                <a:solidFill>
                  <a:schemeClr val="accent2">
                    <a:lumMod val="75000"/>
                  </a:schemeClr>
                </a:solidFill>
              </a:rPr>
              <a:t>and</a:t>
            </a:r>
            <a:r>
              <a:rPr lang="nl-NL" sz="2000" dirty="0">
                <a:solidFill>
                  <a:schemeClr val="accent2">
                    <a:lumMod val="75000"/>
                  </a:schemeClr>
                </a:solidFill>
              </a:rPr>
              <a:t> </a:t>
            </a:r>
            <a:r>
              <a:rPr lang="nl-NL" sz="2000" dirty="0" err="1">
                <a:solidFill>
                  <a:schemeClr val="accent2">
                    <a:lumMod val="75000"/>
                  </a:schemeClr>
                </a:solidFill>
              </a:rPr>
              <a:t>opportunities</a:t>
            </a:r>
            <a:r>
              <a:rPr lang="nl-NL" sz="2000" dirty="0">
                <a:solidFill>
                  <a:schemeClr val="accent2">
                    <a:lumMod val="75000"/>
                  </a:schemeClr>
                </a:solidFill>
              </a:rPr>
              <a:t> </a:t>
            </a:r>
          </a:p>
          <a:p>
            <a:pPr marL="285750" indent="-285750">
              <a:buFontTx/>
              <a:buChar char="-"/>
            </a:pPr>
            <a:r>
              <a:rPr lang="nl-NL" sz="2000" dirty="0">
                <a:solidFill>
                  <a:schemeClr val="accent2">
                    <a:lumMod val="75000"/>
                  </a:schemeClr>
                </a:solidFill>
              </a:rPr>
              <a:t>Overlapping health services</a:t>
            </a:r>
          </a:p>
        </p:txBody>
      </p:sp>
    </p:spTree>
    <p:extLst>
      <p:ext uri="{BB962C8B-B14F-4D97-AF65-F5344CB8AC3E}">
        <p14:creationId xmlns:p14="http://schemas.microsoft.com/office/powerpoint/2010/main" val="3993063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6E55D83B-C3DA-4702-A7C1-C9949BA7D316}"/>
              </a:ext>
            </a:extLst>
          </p:cNvPr>
          <p:cNvSpPr>
            <a:spLocks noGrp="1"/>
          </p:cNvSpPr>
          <p:nvPr>
            <p:ph type="subTitle" idx="1"/>
          </p:nvPr>
        </p:nvSpPr>
        <p:spPr/>
        <p:txBody>
          <a:bodyPr>
            <a:normAutofit fontScale="85000" lnSpcReduction="20000"/>
          </a:bodyPr>
          <a:lstStyle/>
          <a:p>
            <a:r>
              <a:rPr lang="en-GB" i="1" dirty="0"/>
              <a:t>The Central Coast Research Institute acknowledges the traditional custodians of the land, the Darkinjung people, on whose land the Institute is situated and we welcome all who visit this place. We acknowledge the traditional custodians of lands on which we meet and conduct our research, and we pay our respects to their Elders past, present and emerging and to their culture, heritage and spirituality</a:t>
            </a:r>
          </a:p>
        </p:txBody>
      </p:sp>
      <p:sp>
        <p:nvSpPr>
          <p:cNvPr id="6" name="Rectangle 4">
            <a:extLst>
              <a:ext uri="{FF2B5EF4-FFF2-40B4-BE49-F238E27FC236}">
                <a16:creationId xmlns:a16="http://schemas.microsoft.com/office/drawing/2014/main" id="{47FFB788-DBA3-4F8F-8A1C-97A8B72A10DA}"/>
              </a:ext>
            </a:extLst>
          </p:cNvPr>
          <p:cNvSpPr>
            <a:spLocks noChangeArrowheads="1"/>
          </p:cNvSpPr>
          <p:nvPr/>
        </p:nvSpPr>
        <p:spPr bwMode="auto">
          <a:xfrm>
            <a:off x="5162550" y="3810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 name="Groep 3">
            <a:extLst>
              <a:ext uri="{FF2B5EF4-FFF2-40B4-BE49-F238E27FC236}">
                <a16:creationId xmlns:a16="http://schemas.microsoft.com/office/drawing/2014/main" id="{A4535CBC-E529-4096-811F-A96DDA200EEF}"/>
              </a:ext>
            </a:extLst>
          </p:cNvPr>
          <p:cNvGrpSpPr/>
          <p:nvPr/>
        </p:nvGrpSpPr>
        <p:grpSpPr>
          <a:xfrm>
            <a:off x="2769325" y="1483409"/>
            <a:ext cx="5943602" cy="1844258"/>
            <a:chOff x="2769325" y="1483409"/>
            <a:chExt cx="5943602" cy="1844258"/>
          </a:xfrm>
        </p:grpSpPr>
        <p:pic>
          <p:nvPicPr>
            <p:cNvPr id="7" name="Picture 4" descr="Central Coast Local Health District (CCLHD) - NSW Health">
              <a:extLst>
                <a:ext uri="{FF2B5EF4-FFF2-40B4-BE49-F238E27FC236}">
                  <a16:creationId xmlns:a16="http://schemas.microsoft.com/office/drawing/2014/main" id="{865FB0FC-231F-4B8F-85C1-6C90610E46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325" y="2527750"/>
              <a:ext cx="2995229" cy="7622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he University of Newcastle | OzTREKK">
              <a:extLst>
                <a:ext uri="{FF2B5EF4-FFF2-40B4-BE49-F238E27FC236}">
                  <a16:creationId xmlns:a16="http://schemas.microsoft.com/office/drawing/2014/main" id="{B7466C09-61DF-4699-A3A4-3B2F854D7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7449" y="2527750"/>
              <a:ext cx="2285478" cy="7999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CRI_extended_web_RGB - Central Coast Local Health District - NSW Health">
              <a:extLst>
                <a:ext uri="{FF2B5EF4-FFF2-40B4-BE49-F238E27FC236}">
                  <a16:creationId xmlns:a16="http://schemas.microsoft.com/office/drawing/2014/main" id="{FEFFE3F5-4D52-42EA-ABA3-8EBEE591CF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7104" y="1483409"/>
              <a:ext cx="491490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5782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jdelijke aanduiding voor inhoud 7">
            <a:extLst>
              <a:ext uri="{FF2B5EF4-FFF2-40B4-BE49-F238E27FC236}">
                <a16:creationId xmlns:a16="http://schemas.microsoft.com/office/drawing/2014/main" id="{39EC4004-B344-48D0-B5C6-E22DE3A0C81A}"/>
              </a:ext>
            </a:extLst>
          </p:cNvPr>
          <p:cNvSpPr>
            <a:spLocks noGrp="1"/>
          </p:cNvSpPr>
          <p:nvPr>
            <p:ph idx="1"/>
          </p:nvPr>
        </p:nvSpPr>
        <p:spPr>
          <a:xfrm>
            <a:off x="2926079" y="3963264"/>
            <a:ext cx="8596668" cy="1875833"/>
          </a:xfrm>
        </p:spPr>
        <p:txBody>
          <a:bodyPr>
            <a:normAutofit/>
          </a:bodyPr>
          <a:lstStyle/>
          <a:p>
            <a:pPr marL="0" indent="0">
              <a:buNone/>
            </a:pPr>
            <a:r>
              <a:rPr lang="nl-NL" sz="2400" b="1" dirty="0"/>
              <a:t>Research team:</a:t>
            </a:r>
          </a:p>
          <a:p>
            <a:pPr marL="0" indent="0">
              <a:buNone/>
            </a:pPr>
            <a:r>
              <a:rPr lang="nl-NL" sz="2000" dirty="0"/>
              <a:t>Annefrans van Ede, CCRI/LUMC (</a:t>
            </a:r>
            <a:r>
              <a:rPr lang="nl-NL" sz="2000" dirty="0">
                <a:hlinkClick r:id="rId2"/>
              </a:rPr>
              <a:t>a.f.t.m.van_ede@lumc.nl</a:t>
            </a:r>
            <a:r>
              <a:rPr lang="nl-NL" sz="2000" dirty="0"/>
              <a:t>)</a:t>
            </a:r>
          </a:p>
          <a:p>
            <a:pPr marL="0" indent="0">
              <a:buNone/>
            </a:pPr>
            <a:r>
              <a:rPr lang="nl-NL" sz="2000" dirty="0"/>
              <a:t>Prof. Nick </a:t>
            </a:r>
            <a:r>
              <a:rPr lang="nl-NL" sz="2000" dirty="0" err="1"/>
              <a:t>Goodwin</a:t>
            </a:r>
            <a:r>
              <a:rPr lang="nl-NL" sz="2000" dirty="0"/>
              <a:t>, CCRI</a:t>
            </a:r>
          </a:p>
          <a:p>
            <a:pPr marL="0" indent="0">
              <a:buNone/>
            </a:pPr>
            <a:r>
              <a:rPr lang="nl-NL" sz="2000" dirty="0"/>
              <a:t>Niki </a:t>
            </a:r>
            <a:r>
              <a:rPr lang="nl-NL" sz="2000" dirty="0" err="1"/>
              <a:t>Kajons</a:t>
            </a:r>
            <a:r>
              <a:rPr lang="nl-NL" sz="2000" dirty="0"/>
              <a:t>, CCLHD</a:t>
            </a:r>
            <a:endParaRPr lang="en-GB" sz="2000" dirty="0"/>
          </a:p>
        </p:txBody>
      </p:sp>
      <p:grpSp>
        <p:nvGrpSpPr>
          <p:cNvPr id="9" name="Groep 8">
            <a:extLst>
              <a:ext uri="{FF2B5EF4-FFF2-40B4-BE49-F238E27FC236}">
                <a16:creationId xmlns:a16="http://schemas.microsoft.com/office/drawing/2014/main" id="{15F27A4F-FF7B-4573-BC1A-3EADD7EC605C}"/>
              </a:ext>
            </a:extLst>
          </p:cNvPr>
          <p:cNvGrpSpPr/>
          <p:nvPr/>
        </p:nvGrpSpPr>
        <p:grpSpPr>
          <a:xfrm>
            <a:off x="2769325" y="1483409"/>
            <a:ext cx="5943602" cy="1844258"/>
            <a:chOff x="2769325" y="1483409"/>
            <a:chExt cx="5943602" cy="1844258"/>
          </a:xfrm>
        </p:grpSpPr>
        <p:pic>
          <p:nvPicPr>
            <p:cNvPr id="10" name="Picture 4" descr="Central Coast Local Health District (CCLHD) - NSW Health">
              <a:extLst>
                <a:ext uri="{FF2B5EF4-FFF2-40B4-BE49-F238E27FC236}">
                  <a16:creationId xmlns:a16="http://schemas.microsoft.com/office/drawing/2014/main" id="{C12C4AEF-83E1-4D04-AE99-106100B5A6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9325" y="2527750"/>
              <a:ext cx="2995229" cy="7622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University of Newcastle | OzTREKK">
              <a:extLst>
                <a:ext uri="{FF2B5EF4-FFF2-40B4-BE49-F238E27FC236}">
                  <a16:creationId xmlns:a16="http://schemas.microsoft.com/office/drawing/2014/main" id="{8164B9DD-EC87-4F02-892A-D032EA37D6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7449" y="2527750"/>
              <a:ext cx="2285478" cy="7999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CRI_extended_web_RGB - Central Coast Local Health District - NSW Health">
              <a:extLst>
                <a:ext uri="{FF2B5EF4-FFF2-40B4-BE49-F238E27FC236}">
                  <a16:creationId xmlns:a16="http://schemas.microsoft.com/office/drawing/2014/main" id="{F90F5037-DBD7-43FA-8239-A32108552B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7104" y="1483409"/>
              <a:ext cx="4914900" cy="9239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7544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698F0-C3A6-478D-89AE-3C87E061C05F}"/>
              </a:ext>
            </a:extLst>
          </p:cNvPr>
          <p:cNvSpPr>
            <a:spLocks noGrp="1"/>
          </p:cNvSpPr>
          <p:nvPr>
            <p:ph type="title"/>
          </p:nvPr>
        </p:nvSpPr>
        <p:spPr/>
        <p:txBody>
          <a:bodyPr/>
          <a:lstStyle/>
          <a:p>
            <a:r>
              <a:rPr lang="nl-NL" dirty="0" err="1"/>
              <a:t>Example</a:t>
            </a:r>
            <a:r>
              <a:rPr lang="nl-NL" dirty="0"/>
              <a:t> of items</a:t>
            </a:r>
            <a:endParaRPr lang="en-GB" dirty="0"/>
          </a:p>
        </p:txBody>
      </p:sp>
      <p:sp>
        <p:nvSpPr>
          <p:cNvPr id="3" name="Tijdelijke aanduiding voor inhoud 2">
            <a:extLst>
              <a:ext uri="{FF2B5EF4-FFF2-40B4-BE49-F238E27FC236}">
                <a16:creationId xmlns:a16="http://schemas.microsoft.com/office/drawing/2014/main" id="{FD4182EE-70EA-404D-B765-773B3B39DA7C}"/>
              </a:ext>
            </a:extLst>
          </p:cNvPr>
          <p:cNvSpPr>
            <a:spLocks noGrp="1"/>
          </p:cNvSpPr>
          <p:nvPr>
            <p:ph idx="1"/>
          </p:nvPr>
        </p:nvSpPr>
        <p:spPr/>
        <p:txBody>
          <a:bodyPr>
            <a:normAutofit/>
          </a:bodyPr>
          <a:lstStyle/>
          <a:p>
            <a:r>
              <a:rPr lang="en-GB" dirty="0"/>
              <a:t>Accountable regional organization: ‘Multi-stakeholder governance structure across continuum of care’</a:t>
            </a:r>
          </a:p>
          <a:p>
            <a:r>
              <a:rPr lang="en-GB" dirty="0"/>
              <a:t>Cross domain business model: ‘Financial incentives aligned with system goals’ </a:t>
            </a:r>
          </a:p>
          <a:p>
            <a:r>
              <a:rPr lang="en-GB" dirty="0"/>
              <a:t>Integrated data-infrastructure: ‘Investment up front and business plan to realize data infrastructure’</a:t>
            </a:r>
          </a:p>
          <a:p>
            <a:r>
              <a:rPr lang="en-GB" dirty="0"/>
              <a:t>Co-designing workforce and community: ‘Co-creative interaction to come with the best model for change’</a:t>
            </a:r>
          </a:p>
          <a:p>
            <a:r>
              <a:rPr lang="en-GB" dirty="0"/>
              <a:t>Population health data analytics: ‘Produce concise and useful </a:t>
            </a:r>
            <a:r>
              <a:rPr lang="en-GB" dirty="0" err="1"/>
              <a:t>datasets’</a:t>
            </a:r>
            <a:endParaRPr lang="en-GB" dirty="0"/>
          </a:p>
          <a:p>
            <a:r>
              <a:rPr lang="en-GB" dirty="0"/>
              <a:t>Emergent implementation: ‘Flexibility based on learning cycles’ </a:t>
            </a:r>
          </a:p>
        </p:txBody>
      </p:sp>
    </p:spTree>
    <p:extLst>
      <p:ext uri="{BB962C8B-B14F-4D97-AF65-F5344CB8AC3E}">
        <p14:creationId xmlns:p14="http://schemas.microsoft.com/office/powerpoint/2010/main" val="2810070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Key</a:t>
            </a:r>
            <a:r>
              <a:rPr lang="nl-NL" dirty="0"/>
              <a:t> </a:t>
            </a:r>
            <a:r>
              <a:rPr lang="nl-NL" dirty="0" err="1"/>
              <a:t>strengths</a:t>
            </a:r>
            <a:r>
              <a:rPr lang="nl-NL" dirty="0"/>
              <a:t> </a:t>
            </a:r>
            <a:r>
              <a:rPr lang="nl-NL" dirty="0" err="1"/>
              <a:t>and</a:t>
            </a:r>
            <a:r>
              <a:rPr lang="nl-NL" dirty="0"/>
              <a:t> </a:t>
            </a:r>
            <a:r>
              <a:rPr lang="nl-NL" dirty="0" err="1"/>
              <a:t>weaknesses</a:t>
            </a:r>
            <a:r>
              <a:rPr lang="nl-NL" dirty="0"/>
              <a:t> </a:t>
            </a:r>
            <a:endParaRPr lang="en-GB" dirty="0"/>
          </a:p>
        </p:txBody>
      </p:sp>
      <p:sp>
        <p:nvSpPr>
          <p:cNvPr id="3" name="Tijdelijke aanduiding voor inhoud 2">
            <a:extLst>
              <a:ext uri="{FF2B5EF4-FFF2-40B4-BE49-F238E27FC236}">
                <a16:creationId xmlns:a16="http://schemas.microsoft.com/office/drawing/2014/main" id="{83A00747-67A0-4BCB-8605-20D1E8DBED12}"/>
              </a:ext>
            </a:extLst>
          </p:cNvPr>
          <p:cNvSpPr>
            <a:spLocks noGrp="1"/>
          </p:cNvSpPr>
          <p:nvPr>
            <p:ph idx="1"/>
          </p:nvPr>
        </p:nvSpPr>
        <p:spPr>
          <a:xfrm>
            <a:off x="677334" y="1681019"/>
            <a:ext cx="8596668" cy="4360344"/>
          </a:xfrm>
        </p:spPr>
        <p:txBody>
          <a:bodyPr>
            <a:normAutofit fontScale="62500" lnSpcReduction="20000"/>
          </a:bodyPr>
          <a:lstStyle/>
          <a:p>
            <a:pPr marL="0" indent="0">
              <a:buNone/>
            </a:pPr>
            <a:r>
              <a:rPr lang="en-GB" dirty="0"/>
              <a:t>Strengths of the Central Coast</a:t>
            </a:r>
          </a:p>
          <a:p>
            <a:r>
              <a:rPr lang="en-GB" dirty="0"/>
              <a:t>Strategic momentum to focus on and address health needs across the Central Coast region. </a:t>
            </a:r>
          </a:p>
          <a:p>
            <a:r>
              <a:rPr lang="en-GB" dirty="0"/>
              <a:t>A strong Central Coast identity, specifically amongst community members. </a:t>
            </a:r>
          </a:p>
          <a:p>
            <a:r>
              <a:rPr lang="en-GB" dirty="0"/>
              <a:t>Willingness to collaborate and previous successes of collaboration in the COVID-19 epidemic and in disaster response around flooding and bush fires. </a:t>
            </a:r>
          </a:p>
          <a:p>
            <a:r>
              <a:rPr lang="en-GB" dirty="0"/>
              <a:t>High availability of quantitative and qualitative data about the health and wellbeing and the needs of the Central Coast community.  </a:t>
            </a:r>
          </a:p>
          <a:p>
            <a:pPr marL="0" indent="0">
              <a:buNone/>
            </a:pPr>
            <a:r>
              <a:rPr lang="en-GB" dirty="0"/>
              <a:t>Weaknesses of the Central Coast</a:t>
            </a:r>
          </a:p>
          <a:p>
            <a:r>
              <a:rPr lang="en-GB" dirty="0"/>
              <a:t>A bureaucratic, fragmented, and competitive (health) system, making collaboration within and between organisations and professionals difficult and causing perceived dependence on political influences leading to a reluctance to act. </a:t>
            </a:r>
          </a:p>
          <a:p>
            <a:r>
              <a:rPr lang="en-GB" dirty="0"/>
              <a:t>Available budgets and financial flows that are provided with different timings across different organizations in ways that are program-focussed, earmarked to specific deliverables, and highly controlled through clear reporting requirements on how resources are spent.</a:t>
            </a:r>
          </a:p>
          <a:p>
            <a:r>
              <a:rPr lang="en-GB" dirty="0"/>
              <a:t>Involved organizations have an inward operational focus:</a:t>
            </a:r>
          </a:p>
          <a:p>
            <a:pPr lvl="1"/>
            <a:r>
              <a:rPr lang="en-GB" dirty="0"/>
              <a:t>Strategies and priorities for action that meet organisational needs;</a:t>
            </a:r>
          </a:p>
          <a:p>
            <a:pPr lvl="1"/>
            <a:r>
              <a:rPr lang="en-GB" dirty="0"/>
              <a:t>Available budgets and resources that are bounded to organisational objectives;</a:t>
            </a:r>
          </a:p>
          <a:p>
            <a:pPr lvl="1"/>
            <a:r>
              <a:rPr lang="en-GB" dirty="0"/>
              <a:t>Quantitative and qualitative data about the health and wellbeing and the needs of Central Coast community members that are collated separately and not widely shared.</a:t>
            </a:r>
          </a:p>
          <a:p>
            <a:r>
              <a:rPr lang="en-GB" dirty="0"/>
              <a:t>Many frameworks and plans have been created, but these do not appear to transition into implemented change. There is a disconnection between strategic planning and those who should benefit from these plans (community members). </a:t>
            </a:r>
          </a:p>
          <a:p>
            <a:endParaRPr lang="en-GB"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16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Looking</a:t>
            </a:r>
            <a:r>
              <a:rPr lang="nl-NL" dirty="0"/>
              <a:t> forward</a:t>
            </a:r>
            <a:endParaRPr lang="en-GB" dirty="0"/>
          </a:p>
        </p:txBody>
      </p:sp>
      <p:sp>
        <p:nvSpPr>
          <p:cNvPr id="3" name="Tijdelijke aanduiding voor inhoud 2">
            <a:extLst>
              <a:ext uri="{FF2B5EF4-FFF2-40B4-BE49-F238E27FC236}">
                <a16:creationId xmlns:a16="http://schemas.microsoft.com/office/drawing/2014/main" id="{83A00747-67A0-4BCB-8605-20D1E8DBED12}"/>
              </a:ext>
            </a:extLst>
          </p:cNvPr>
          <p:cNvSpPr>
            <a:spLocks noGrp="1"/>
          </p:cNvSpPr>
          <p:nvPr>
            <p:ph idx="1"/>
          </p:nvPr>
        </p:nvSpPr>
        <p:spPr/>
        <p:txBody>
          <a:bodyPr/>
          <a:lstStyle/>
          <a:p>
            <a:r>
              <a:rPr lang="en-GB" dirty="0"/>
              <a:t>There is a need to strengthen local alliances to provide focus and drive towards population health and to capitalise on current political momentum for change.</a:t>
            </a:r>
          </a:p>
          <a:p>
            <a:r>
              <a:rPr lang="en-GB" dirty="0"/>
              <a:t>The principles of such alliances need to be based on building trust and connections, and to become action-oriented.</a:t>
            </a:r>
          </a:p>
          <a:p>
            <a:r>
              <a:rPr lang="en-GB" dirty="0"/>
              <a:t>Long-term commitments across political cycles and shared resources that help to drive shared ambitions and aims are needed.</a:t>
            </a:r>
          </a:p>
          <a:p>
            <a:r>
              <a:rPr lang="en-GB" dirty="0"/>
              <a:t>Making sustainable long-term change is likely to require a change of attitude across all involved stakeholders towards learning together and to work thorough how best to organize, finance, and monitor progress differently in ways that truly can put the community first. </a:t>
            </a:r>
          </a:p>
          <a:p>
            <a:endParaRPr lang="en-GB"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92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6E5528-52E8-4358-AE49-D67AF4D70D16}"/>
              </a:ext>
            </a:extLst>
          </p:cNvPr>
          <p:cNvSpPr>
            <a:spLocks noGrp="1"/>
          </p:cNvSpPr>
          <p:nvPr>
            <p:ph type="title"/>
          </p:nvPr>
        </p:nvSpPr>
        <p:spPr/>
        <p:txBody>
          <a:bodyPr/>
          <a:lstStyle/>
          <a:p>
            <a:r>
              <a:rPr lang="nl-NL" dirty="0"/>
              <a:t>Content</a:t>
            </a:r>
            <a:endParaRPr lang="en-GB" dirty="0"/>
          </a:p>
        </p:txBody>
      </p:sp>
      <p:graphicFrame>
        <p:nvGraphicFramePr>
          <p:cNvPr id="10" name="Tijdelijke aanduiding voor inhoud 2">
            <a:extLst>
              <a:ext uri="{FF2B5EF4-FFF2-40B4-BE49-F238E27FC236}">
                <a16:creationId xmlns:a16="http://schemas.microsoft.com/office/drawing/2014/main" id="{9DD95647-4528-710B-02DB-3F521C19C755}"/>
              </a:ext>
            </a:extLst>
          </p:cNvPr>
          <p:cNvGraphicFramePr>
            <a:graphicFrameLocks noGrp="1"/>
          </p:cNvGraphicFramePr>
          <p:nvPr>
            <p:ph idx="1"/>
            <p:extLst>
              <p:ext uri="{D42A27DB-BD31-4B8C-83A1-F6EECF244321}">
                <p14:modId xmlns:p14="http://schemas.microsoft.com/office/powerpoint/2010/main" val="3704823502"/>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descr="CCRI">
            <a:extLst>
              <a:ext uri="{FF2B5EF4-FFF2-40B4-BE49-F238E27FC236}">
                <a16:creationId xmlns:a16="http://schemas.microsoft.com/office/drawing/2014/main" id="{487B7B96-6E54-414D-B1E3-2821A370C4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BBC8C63-0983-4575-B16C-210B360DF96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F55E0584-BB74-4E07-881B-80BFADD841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307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Why</a:t>
            </a:r>
            <a:r>
              <a:rPr lang="nl-NL" dirty="0"/>
              <a:t> </a:t>
            </a:r>
            <a:r>
              <a:rPr lang="nl-NL" dirty="0" err="1"/>
              <a:t>this</a:t>
            </a:r>
            <a:r>
              <a:rPr lang="nl-NL" dirty="0"/>
              <a:t> project?</a:t>
            </a:r>
            <a:endParaRPr lang="en-GB" dirty="0"/>
          </a:p>
        </p:txBody>
      </p:sp>
      <p:graphicFrame>
        <p:nvGraphicFramePr>
          <p:cNvPr id="8" name="Tijdelijke aanduiding voor inhoud 2">
            <a:extLst>
              <a:ext uri="{FF2B5EF4-FFF2-40B4-BE49-F238E27FC236}">
                <a16:creationId xmlns:a16="http://schemas.microsoft.com/office/drawing/2014/main" id="{506723B0-1863-262B-A543-FE98DEFADEB8}"/>
              </a:ext>
            </a:extLst>
          </p:cNvPr>
          <p:cNvGraphicFramePr>
            <a:graphicFrameLocks noGrp="1"/>
          </p:cNvGraphicFramePr>
          <p:nvPr>
            <p:ph idx="1"/>
            <p:extLst>
              <p:ext uri="{D42A27DB-BD31-4B8C-83A1-F6EECF244321}">
                <p14:modId xmlns:p14="http://schemas.microsoft.com/office/powerpoint/2010/main" val="1978152120"/>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386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E02792E-989A-4531-9B9F-EE8FCA36405C}"/>
              </a:ext>
            </a:extLst>
          </p:cNvPr>
          <p:cNvPicPr>
            <a:picLocks/>
          </p:cNvPicPr>
          <p:nvPr>
            <p:custDataLst>
              <p:tags r:id="rId2"/>
            </p:custDataLst>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Afbeelding 4">
            <a:extLst>
              <a:ext uri="{FF2B5EF4-FFF2-40B4-BE49-F238E27FC236}">
                <a16:creationId xmlns:a16="http://schemas.microsoft.com/office/drawing/2014/main" id="{DB959A30-21AD-4414-8CF7-D37729D3E692}"/>
              </a:ext>
            </a:extLst>
          </p:cNvPr>
          <p:cNvPicPr>
            <a:picLocks/>
          </p:cNvPicPr>
          <p:nvPr>
            <p:custDataLst>
              <p:tags r:id="rId3"/>
            </p:custDataLst>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hthoek 5">
            <a:extLst>
              <a:ext uri="{FF2B5EF4-FFF2-40B4-BE49-F238E27FC236}">
                <a16:creationId xmlns:a16="http://schemas.microsoft.com/office/drawing/2014/main" id="{88EB0411-9EAD-486C-8D52-6CD92DE64E32}"/>
              </a:ext>
            </a:extLst>
          </p:cNvPr>
          <p:cNvSpPr/>
          <p:nvPr>
            <p:custDataLst>
              <p:tags r:id="rId4"/>
            </p:custDataLst>
          </p:nvPr>
        </p:nvSpPr>
        <p:spPr>
          <a:xfrm>
            <a:off x="3200400" y="2571750"/>
            <a:ext cx="8483600" cy="1714500"/>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a:solidFill>
                  <a:srgbClr val="5B5B5B"/>
                </a:solidFill>
              </a:rPr>
              <a:t>What do you think of when asked about Population Health Management on the Central Coast? </a:t>
            </a:r>
          </a:p>
        </p:txBody>
      </p:sp>
      <p:sp>
        <p:nvSpPr>
          <p:cNvPr id="7" name="Rechthoek 6">
            <a:extLst>
              <a:ext uri="{FF2B5EF4-FFF2-40B4-BE49-F238E27FC236}">
                <a16:creationId xmlns:a16="http://schemas.microsoft.com/office/drawing/2014/main" id="{821F03B9-9A3A-4232-B8E6-FF2A89102A37}"/>
              </a:ext>
            </a:extLst>
          </p:cNvPr>
          <p:cNvSpPr/>
          <p:nvPr>
            <p:custDataLst>
              <p:tags r:id="rId5"/>
            </p:custDataLst>
          </p:nvPr>
        </p:nvSpPr>
        <p:spPr>
          <a:xfrm>
            <a:off x="3200400" y="6096000"/>
            <a:ext cx="8737600" cy="510125"/>
          </a:xfrm>
          <a:prstGeom prst="rect">
            <a:avLst/>
          </a:prstGeom>
          <a:noFill/>
          <a:ln w="19050" cap="rnd"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4450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Population</a:t>
            </a:r>
            <a:r>
              <a:rPr lang="nl-NL" dirty="0"/>
              <a:t> Health Management</a:t>
            </a:r>
            <a:endParaRPr lang="en-GB" dirty="0"/>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3ED0A0BF-FED3-4E6E-8BE4-AD14EFB3D88A}"/>
              </a:ext>
            </a:extLst>
          </p:cNvPr>
          <p:cNvPicPr>
            <a:picLocks noChangeAspect="1"/>
          </p:cNvPicPr>
          <p:nvPr/>
        </p:nvPicPr>
        <p:blipFill>
          <a:blip r:embed="rId5"/>
          <a:stretch>
            <a:fillRect/>
          </a:stretch>
        </p:blipFill>
        <p:spPr>
          <a:xfrm>
            <a:off x="5618516" y="1672697"/>
            <a:ext cx="4319369" cy="4436441"/>
          </a:xfrm>
          <a:prstGeom prst="rect">
            <a:avLst/>
          </a:prstGeom>
        </p:spPr>
      </p:pic>
      <p:pic>
        <p:nvPicPr>
          <p:cNvPr id="8" name="Picture 4">
            <a:extLst>
              <a:ext uri="{FF2B5EF4-FFF2-40B4-BE49-F238E27FC236}">
                <a16:creationId xmlns:a16="http://schemas.microsoft.com/office/drawing/2014/main" id="{8E1C5B2D-74B5-491F-8349-7F70BE2D34F5}"/>
              </a:ext>
            </a:extLst>
          </p:cNvPr>
          <p:cNvPicPr>
            <a:picLocks noChangeAspect="1"/>
          </p:cNvPicPr>
          <p:nvPr/>
        </p:nvPicPr>
        <p:blipFill>
          <a:blip r:embed="rId6"/>
          <a:stretch>
            <a:fillRect/>
          </a:stretch>
        </p:blipFill>
        <p:spPr>
          <a:xfrm>
            <a:off x="1061640" y="2099360"/>
            <a:ext cx="3404007" cy="3269081"/>
          </a:xfrm>
          <a:prstGeom prst="rect">
            <a:avLst/>
          </a:prstGeom>
        </p:spPr>
      </p:pic>
      <p:cxnSp>
        <p:nvCxnSpPr>
          <p:cNvPr id="9" name="Straight Arrow Connector 5">
            <a:extLst>
              <a:ext uri="{FF2B5EF4-FFF2-40B4-BE49-F238E27FC236}">
                <a16:creationId xmlns:a16="http://schemas.microsoft.com/office/drawing/2014/main" id="{FAA5DCE9-FA79-4BEC-B39D-FBE7C30C8498}"/>
              </a:ext>
            </a:extLst>
          </p:cNvPr>
          <p:cNvCxnSpPr>
            <a:cxnSpLocks/>
          </p:cNvCxnSpPr>
          <p:nvPr/>
        </p:nvCxnSpPr>
        <p:spPr>
          <a:xfrm>
            <a:off x="4832559" y="3890918"/>
            <a:ext cx="664472" cy="0"/>
          </a:xfrm>
          <a:prstGeom prst="straightConnector1">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6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nl-NL" dirty="0" err="1"/>
              <a:t>Population</a:t>
            </a:r>
            <a:r>
              <a:rPr lang="nl-NL" dirty="0"/>
              <a:t> Health Management </a:t>
            </a:r>
            <a:br>
              <a:rPr lang="nl-NL" dirty="0"/>
            </a:br>
            <a:r>
              <a:rPr lang="nl-NL" dirty="0" err="1"/>
              <a:t>Maturity</a:t>
            </a:r>
            <a:r>
              <a:rPr lang="nl-NL" dirty="0"/>
              <a:t> Index</a:t>
            </a:r>
            <a:endParaRPr lang="en-GB" dirty="0"/>
          </a:p>
        </p:txBody>
      </p:sp>
      <p:graphicFrame>
        <p:nvGraphicFramePr>
          <p:cNvPr id="101" name="Tijdelijke aanduiding voor inhoud 2">
            <a:extLst>
              <a:ext uri="{FF2B5EF4-FFF2-40B4-BE49-F238E27FC236}">
                <a16:creationId xmlns:a16="http://schemas.microsoft.com/office/drawing/2014/main" id="{528E3F6B-FF9C-5BFE-0156-B22DD40D7744}"/>
              </a:ext>
            </a:extLst>
          </p:cNvPr>
          <p:cNvGraphicFramePr>
            <a:graphicFrameLocks noGrp="1"/>
          </p:cNvGraphicFramePr>
          <p:nvPr>
            <p:ph idx="1"/>
            <p:extLst>
              <p:ext uri="{D42A27DB-BD31-4B8C-83A1-F6EECF244321}">
                <p14:modId xmlns:p14="http://schemas.microsoft.com/office/powerpoint/2010/main" val="341666942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786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55BD7-B591-4BEC-928F-ED34AE7A3F59}"/>
              </a:ext>
            </a:extLst>
          </p:cNvPr>
          <p:cNvSpPr>
            <a:spLocks noGrp="1"/>
          </p:cNvSpPr>
          <p:nvPr>
            <p:ph type="title"/>
          </p:nvPr>
        </p:nvSpPr>
        <p:spPr/>
        <p:txBody>
          <a:bodyPr/>
          <a:lstStyle/>
          <a:p>
            <a:r>
              <a:rPr lang="en-US" dirty="0"/>
              <a:t>Research process</a:t>
            </a:r>
          </a:p>
        </p:txBody>
      </p:sp>
      <p:pic>
        <p:nvPicPr>
          <p:cNvPr id="4" name="Picture 1" descr="CCRI">
            <a:extLst>
              <a:ext uri="{FF2B5EF4-FFF2-40B4-BE49-F238E27FC236}">
                <a16:creationId xmlns:a16="http://schemas.microsoft.com/office/drawing/2014/main" id="{D5DC9358-A8D4-450C-9684-FAC24755B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5646" y="365125"/>
            <a:ext cx="2868305" cy="541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CD8DB4EC-5E2A-4FAE-8AC8-919253490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646" y="969120"/>
            <a:ext cx="1609529" cy="4165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a:extLst>
              <a:ext uri="{FF2B5EF4-FFF2-40B4-BE49-F238E27FC236}">
                <a16:creationId xmlns:a16="http://schemas.microsoft.com/office/drawing/2014/main" id="{6C33B712-99E3-40E9-B42F-8406261E5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9417" y="1018187"/>
            <a:ext cx="1174001" cy="41658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ep 18">
            <a:extLst>
              <a:ext uri="{FF2B5EF4-FFF2-40B4-BE49-F238E27FC236}">
                <a16:creationId xmlns:a16="http://schemas.microsoft.com/office/drawing/2014/main" id="{5E718C33-8518-41AE-9C91-8261E84CF56F}"/>
              </a:ext>
            </a:extLst>
          </p:cNvPr>
          <p:cNvGrpSpPr/>
          <p:nvPr/>
        </p:nvGrpSpPr>
        <p:grpSpPr>
          <a:xfrm>
            <a:off x="483823" y="2499726"/>
            <a:ext cx="8983690" cy="1163782"/>
            <a:chOff x="1237673" y="4927602"/>
            <a:chExt cx="8983690" cy="1163782"/>
          </a:xfrm>
        </p:grpSpPr>
        <p:sp>
          <p:nvSpPr>
            <p:cNvPr id="9" name="Stroomdiagram: Proces 8">
              <a:extLst>
                <a:ext uri="{FF2B5EF4-FFF2-40B4-BE49-F238E27FC236}">
                  <a16:creationId xmlns:a16="http://schemas.microsoft.com/office/drawing/2014/main" id="{7E976464-8BC9-4288-86C3-E46FDB935A95}"/>
                </a:ext>
              </a:extLst>
            </p:cNvPr>
            <p:cNvSpPr/>
            <p:nvPr/>
          </p:nvSpPr>
          <p:spPr>
            <a:xfrm>
              <a:off x="1237673" y="4927602"/>
              <a:ext cx="2382982" cy="1163782"/>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Online PHM-MI</a:t>
              </a:r>
              <a:endParaRPr lang="en-GB" dirty="0"/>
            </a:p>
          </p:txBody>
        </p:sp>
        <p:cxnSp>
          <p:nvCxnSpPr>
            <p:cNvPr id="11" name="Rechte verbindingslijn met pijl 10">
              <a:extLst>
                <a:ext uri="{FF2B5EF4-FFF2-40B4-BE49-F238E27FC236}">
                  <a16:creationId xmlns:a16="http://schemas.microsoft.com/office/drawing/2014/main" id="{F685732F-23B7-4A57-8175-BA1E5D0AD6B9}"/>
                </a:ext>
              </a:extLst>
            </p:cNvPr>
            <p:cNvCxnSpPr>
              <a:stCxn id="9" idx="3"/>
            </p:cNvCxnSpPr>
            <p:nvPr/>
          </p:nvCxnSpPr>
          <p:spPr>
            <a:xfrm>
              <a:off x="3620655" y="5509493"/>
              <a:ext cx="8035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troomdiagram: Proces 11">
              <a:extLst>
                <a:ext uri="{FF2B5EF4-FFF2-40B4-BE49-F238E27FC236}">
                  <a16:creationId xmlns:a16="http://schemas.microsoft.com/office/drawing/2014/main" id="{762A5731-8DE6-4D8B-BCD1-4132375B3B53}"/>
                </a:ext>
              </a:extLst>
            </p:cNvPr>
            <p:cNvSpPr/>
            <p:nvPr/>
          </p:nvSpPr>
          <p:spPr>
            <a:xfrm>
              <a:off x="4424218" y="5036128"/>
              <a:ext cx="1764146" cy="946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Workshop 1: </a:t>
              </a:r>
              <a:r>
                <a:rPr lang="nl-NL" dirty="0" err="1"/>
                <a:t>Interpretation</a:t>
              </a:r>
              <a:endParaRPr lang="en-GB" dirty="0"/>
            </a:p>
          </p:txBody>
        </p:sp>
        <p:sp>
          <p:nvSpPr>
            <p:cNvPr id="13" name="Stroomdiagram: Proces 12">
              <a:extLst>
                <a:ext uri="{FF2B5EF4-FFF2-40B4-BE49-F238E27FC236}">
                  <a16:creationId xmlns:a16="http://schemas.microsoft.com/office/drawing/2014/main" id="{4038B1F8-222A-4B16-9893-AB14334A2720}"/>
                </a:ext>
              </a:extLst>
            </p:cNvPr>
            <p:cNvSpPr/>
            <p:nvPr/>
          </p:nvSpPr>
          <p:spPr>
            <a:xfrm>
              <a:off x="6440717" y="5036127"/>
              <a:ext cx="1764146" cy="946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Workshop 2: </a:t>
              </a:r>
              <a:r>
                <a:rPr lang="nl-NL" dirty="0" err="1"/>
                <a:t>Results</a:t>
              </a:r>
              <a:endParaRPr lang="en-GB" dirty="0"/>
            </a:p>
          </p:txBody>
        </p:sp>
        <p:sp>
          <p:nvSpPr>
            <p:cNvPr id="14" name="Stroomdiagram: Proces 13">
              <a:extLst>
                <a:ext uri="{FF2B5EF4-FFF2-40B4-BE49-F238E27FC236}">
                  <a16:creationId xmlns:a16="http://schemas.microsoft.com/office/drawing/2014/main" id="{695E2EC1-ADE6-4F8C-B6D0-4B1A187F62FC}"/>
                </a:ext>
              </a:extLst>
            </p:cNvPr>
            <p:cNvSpPr/>
            <p:nvPr/>
          </p:nvSpPr>
          <p:spPr>
            <a:xfrm>
              <a:off x="8457217" y="5036127"/>
              <a:ext cx="1764146" cy="9467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Workshop 3: </a:t>
              </a:r>
              <a:r>
                <a:rPr lang="nl-NL" dirty="0" err="1"/>
                <a:t>Implications</a:t>
              </a:r>
              <a:endParaRPr lang="en-GB" dirty="0"/>
            </a:p>
          </p:txBody>
        </p:sp>
        <p:cxnSp>
          <p:nvCxnSpPr>
            <p:cNvPr id="16" name="Rechte verbindingslijn met pijl 15">
              <a:extLst>
                <a:ext uri="{FF2B5EF4-FFF2-40B4-BE49-F238E27FC236}">
                  <a16:creationId xmlns:a16="http://schemas.microsoft.com/office/drawing/2014/main" id="{4F3A66E1-E522-4EAC-A94E-DAC1F6D3B537}"/>
                </a:ext>
              </a:extLst>
            </p:cNvPr>
            <p:cNvCxnSpPr>
              <a:stCxn id="12" idx="3"/>
              <a:endCxn id="13" idx="1"/>
            </p:cNvCxnSpPr>
            <p:nvPr/>
          </p:nvCxnSpPr>
          <p:spPr>
            <a:xfrm flipV="1">
              <a:off x="6188364" y="5509492"/>
              <a:ext cx="252353"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echte verbindingslijn met pijl 17">
              <a:extLst>
                <a:ext uri="{FF2B5EF4-FFF2-40B4-BE49-F238E27FC236}">
                  <a16:creationId xmlns:a16="http://schemas.microsoft.com/office/drawing/2014/main" id="{5D751478-278F-4684-A0A9-802F35661B02}"/>
                </a:ext>
              </a:extLst>
            </p:cNvPr>
            <p:cNvCxnSpPr>
              <a:stCxn id="13" idx="3"/>
              <a:endCxn id="14" idx="1"/>
            </p:cNvCxnSpPr>
            <p:nvPr/>
          </p:nvCxnSpPr>
          <p:spPr>
            <a:xfrm>
              <a:off x="8204863" y="5509492"/>
              <a:ext cx="2523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Welcome to the Primary Health Network - Primary Health Network">
            <a:extLst>
              <a:ext uri="{FF2B5EF4-FFF2-40B4-BE49-F238E27FC236}">
                <a16:creationId xmlns:a16="http://schemas.microsoft.com/office/drawing/2014/main" id="{A72D0681-6C88-4BF8-B393-D00693809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454" y="5612799"/>
            <a:ext cx="2974109" cy="6361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entral Coast Local Health District (CCLHD) - NSW Health">
            <a:extLst>
              <a:ext uri="{FF2B5EF4-FFF2-40B4-BE49-F238E27FC236}">
                <a16:creationId xmlns:a16="http://schemas.microsoft.com/office/drawing/2014/main" id="{D01C9A0B-842F-4528-83B3-70DC13235A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3142" y="4347701"/>
            <a:ext cx="3110888" cy="7917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ntral Coast Council - Organisations - Data.NSW">
            <a:extLst>
              <a:ext uri="{FF2B5EF4-FFF2-40B4-BE49-F238E27FC236}">
                <a16:creationId xmlns:a16="http://schemas.microsoft.com/office/drawing/2014/main" id="{B3431AA6-7462-4EBE-826E-F1D727B0D3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443" t="14668" r="21649" b="15603"/>
          <a:stretch/>
        </p:blipFill>
        <p:spPr bwMode="auto">
          <a:xfrm>
            <a:off x="4732550" y="5208054"/>
            <a:ext cx="1403928" cy="12884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ief Executive Officer - Greater Cities Commission | I work for NSW">
            <a:extLst>
              <a:ext uri="{FF2B5EF4-FFF2-40B4-BE49-F238E27FC236}">
                <a16:creationId xmlns:a16="http://schemas.microsoft.com/office/drawing/2014/main" id="{4197F60A-CA12-46F4-8700-7F820B028C8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601" y="4422071"/>
            <a:ext cx="2966442" cy="710912"/>
          </a:xfrm>
          <a:prstGeom prst="rect">
            <a:avLst/>
          </a:prstGeom>
          <a:noFill/>
          <a:extLst>
            <a:ext uri="{909E8E84-426E-40DD-AFC4-6F175D3DCCD1}">
              <a14:hiddenFill xmlns:a14="http://schemas.microsoft.com/office/drawing/2010/main">
                <a:solidFill>
                  <a:srgbClr val="FFFFFF"/>
                </a:solidFill>
              </a14:hiddenFill>
            </a:ext>
          </a:extLst>
        </p:spPr>
      </p:pic>
      <p:pic>
        <p:nvPicPr>
          <p:cNvPr id="24" name="Graphic 23" descr="Stethoscoop met effen opvulling">
            <a:extLst>
              <a:ext uri="{FF2B5EF4-FFF2-40B4-BE49-F238E27FC236}">
                <a16:creationId xmlns:a16="http://schemas.microsoft.com/office/drawing/2014/main" id="{15FA06DC-F8F1-4E47-B57B-692495B9B88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31246" y="5559037"/>
            <a:ext cx="914400" cy="914400"/>
          </a:xfrm>
          <a:prstGeom prst="rect">
            <a:avLst/>
          </a:prstGeom>
        </p:spPr>
      </p:pic>
    </p:spTree>
    <p:extLst>
      <p:ext uri="{BB962C8B-B14F-4D97-AF65-F5344CB8AC3E}">
        <p14:creationId xmlns:p14="http://schemas.microsoft.com/office/powerpoint/2010/main" val="1196607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4D026A2-7476-44B0-9648-BB98882F7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8F8FC21-0A44-4045-95A1-B7935DBC60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209B962-CD29-4D46-A7B0-10F6C7CF1C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CC8D40CF-4D47-411D-A8B7-0E4B29E983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B48A2AD-5257-4384-A7F5-A1EE4E6883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04C26DE3-844C-47DA-831E-E7D7BF617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22D975E-0684-4AA6-9FB7-929B250D5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8ED5A9A-F0C7-4547-BC1E-22FC89BD26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2D743765-A245-4349-A5CE-4AB5F078F9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AF7217B-D042-44D2-9FC7-71FAB6651A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1CC9171B-8BEB-48B1-B9BE-E9584522D0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25" name="Straight Connector 24">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5" name="Rectangle 34">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B6E45A62-4A3F-4CA3-A342-205EC37197CD}"/>
              </a:ext>
            </a:extLst>
          </p:cNvPr>
          <p:cNvPicPr>
            <a:picLocks noGrp="1" noChangeAspect="1"/>
          </p:cNvPicPr>
          <p:nvPr>
            <p:ph idx="1"/>
          </p:nvPr>
        </p:nvPicPr>
        <p:blipFill rotWithShape="1">
          <a:blip r:embed="rId2"/>
          <a:srcRect l="7815" t="13387" r="57896" b="13728"/>
          <a:stretch/>
        </p:blipFill>
        <p:spPr>
          <a:xfrm>
            <a:off x="3113027" y="565240"/>
            <a:ext cx="5912955" cy="5719051"/>
          </a:xfrm>
          <a:prstGeom prst="rect">
            <a:avLst/>
          </a:prstGeom>
        </p:spPr>
      </p:pic>
    </p:spTree>
    <p:extLst>
      <p:ext uri="{BB962C8B-B14F-4D97-AF65-F5344CB8AC3E}">
        <p14:creationId xmlns:p14="http://schemas.microsoft.com/office/powerpoint/2010/main" val="3734830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61124921-1735-47f5-acd9-355badf7c6b8"/>
  <p:tag name="SLIDO_EVENT_SECTION_UUID" val="11d18af9-5643-4b5d-afd9-1e599be6de50"/>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kxNjIyNzl9"/>
  <p:tag name="SLIDO_TYPE" val="SlidoPoll"/>
  <p:tag name="SLIDO_POLL_UUID" val="8ebe9930-2e42-4433-a75f-f6426b99db51"/>
  <p:tag name="SLIDO_TIMELINE" val="W3sicG9sbFF1ZXN0aW9uVXVpZCI6IjVjNWI1ZjZlLTY0MDItNDM4Zi04Y2FiLTIwNGM2ZjAyZmZjZC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heme/theme1.xml><?xml version="1.0" encoding="utf-8"?>
<a:theme xmlns:a="http://schemas.openxmlformats.org/drawingml/2006/main" name="Facet">
  <a:themeElements>
    <a:clrScheme name="Diepblauw">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1035</TotalTime>
  <Words>976</Words>
  <Application>Microsoft Office PowerPoint</Application>
  <PresentationFormat>Breedbeeld</PresentationFormat>
  <Paragraphs>123</Paragraphs>
  <Slides>23</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Segoe UI</vt:lpstr>
      <vt:lpstr>Trebuchet MS</vt:lpstr>
      <vt:lpstr>Wingdings 3</vt:lpstr>
      <vt:lpstr>Facet</vt:lpstr>
      <vt:lpstr>PowerPoint-presentatie</vt:lpstr>
      <vt:lpstr>PowerPoint-presentatie</vt:lpstr>
      <vt:lpstr>Content</vt:lpstr>
      <vt:lpstr>Why this project?</vt:lpstr>
      <vt:lpstr>PowerPoint-presentatie</vt:lpstr>
      <vt:lpstr>Population Health Management</vt:lpstr>
      <vt:lpstr>Population Health Management  Maturity Index</vt:lpstr>
      <vt:lpstr>Research process</vt:lpstr>
      <vt:lpstr>PowerPoint-presentatie</vt:lpstr>
      <vt:lpstr>Results</vt:lpstr>
      <vt:lpstr>Results ‘accountable regional organisation’</vt:lpstr>
      <vt:lpstr>Results ‘cross domain business model’</vt:lpstr>
      <vt:lpstr>Results ‘integrated data infrastructure’</vt:lpstr>
      <vt:lpstr>Results ‘co-designing workforce and community’</vt:lpstr>
      <vt:lpstr>Results ‘population health data analytics’</vt:lpstr>
      <vt:lpstr>Results ‘emergent implementation strategies’</vt:lpstr>
      <vt:lpstr>Limitations</vt:lpstr>
      <vt:lpstr>Conclusion</vt:lpstr>
      <vt:lpstr>Stakeholder analysis of all health and wellbeing organisations</vt:lpstr>
      <vt:lpstr>PowerPoint-presentatie</vt:lpstr>
      <vt:lpstr>Example of items</vt:lpstr>
      <vt:lpstr>Key strengths and weaknesses </vt:lpstr>
      <vt:lpstr>Looking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Annefrans Van Ede</dc:creator>
  <cp:lastModifiedBy>Annefrans Van Ede</cp:lastModifiedBy>
  <cp:revision>27</cp:revision>
  <dcterms:created xsi:type="dcterms:W3CDTF">2022-09-15T00:39:57Z</dcterms:created>
  <dcterms:modified xsi:type="dcterms:W3CDTF">2022-11-23T23:56:26Z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1.5.3.3511</vt:lpwstr>
  </property>
</Properties>
</file>